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9" r:id="rId5"/>
    <p:sldId id="258" r:id="rId6"/>
    <p:sldId id="260" r:id="rId7"/>
    <p:sldId id="273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66" r:id="rId19"/>
    <p:sldId id="274" r:id="rId20"/>
    <p:sldId id="275" r:id="rId21"/>
    <p:sldId id="276" r:id="rId22"/>
    <p:sldId id="277" r:id="rId23"/>
    <p:sldId id="278" r:id="rId24"/>
    <p:sldId id="280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50" d="100"/>
          <a:sy n="50" d="100"/>
        </p:scale>
        <p:origin x="-1277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439E-4118-469F-8D7D-C5DB8560A023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EFCD-4B10-4916-8115-3940800470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pprendrelerusse.net/aspects-du-verbe-en-russe/" TargetMode="External"/><Relationship Id="rId2" Type="http://schemas.openxmlformats.org/officeDocument/2006/relationships/hyperlink" Target="http://russe.inalco.chez.com/L0GRAM/GRAM_LO/asp_gen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ancoslave.fr/en-france/apprendre-le-russe/34-les-declinaisons-les-cas" TargetMode="External"/><Relationship Id="rId4" Type="http://schemas.openxmlformats.org/officeDocument/2006/relationships/hyperlink" Target="https://learnrussianstepbystep.com/fr/verbes-de-mouvement-prefix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Impératif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Il existe également 2 impératifs , un impératif imperfectif  (verbe imperfectif à l'impératif)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читай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  et un  impératif perfectif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(verbe perfectif à l'impératif)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прочитай.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Le verbe à l'aspect imperfectif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 exprime l'action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envisagée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son déroulement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dans sa durée, dans sa répétition, sa permanence (les exemples ci-dessous sont au passé).</a:t>
            </a:r>
          </a:p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вчера я гулял в лесу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hier je me suis promené dans la forêt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(on insiste sur l'action de se promener)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latin typeface="Times New Roman" pitchFamily="18" charset="0"/>
                <a:cs typeface="Times New Roman" pitchFamily="18" charset="0"/>
              </a:rPr>
              <a:t>он всегда отдыхал на море.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il s'est toujours reposé au bord de la mer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(оn insiste sur la répétition, la permanence)</a:t>
            </a:r>
            <a:br>
              <a:rPr lang="fr-FR" dirty="0">
                <a:latin typeface="Times New Roman" pitchFamily="18" charset="0"/>
                <a:cs typeface="Times New Roman" pitchFamily="18" charset="0"/>
              </a:rPr>
            </a:br>
            <a:r>
              <a:rPr lang="fr-FR" b="1" dirty="0">
                <a:latin typeface="Times New Roman" pitchFamily="18" charset="0"/>
                <a:cs typeface="Times New Roman" pitchFamily="18" charset="0"/>
              </a:rPr>
              <a:t>я открывал окно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=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j'ai (avais) ouvert la fenêtre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(j'ai effectivement ouvert une fenêtre, mais, au moment où je dis cela, la fenêtre est fermée).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latin typeface="Times New Roman" pitchFamily="18" charset="0"/>
                <a:cs typeface="Times New Roman" pitchFamily="18" charset="0"/>
              </a:rPr>
              <a:t>Le verbe à l'aspect perfectif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 exprime l'action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envisagée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dans sa globalité, dans son résultat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(les exemples ci-dessous sont au passé).</a:t>
            </a:r>
          </a:p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я открыл окно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j'ai ouvert la fenêtre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(on envisage, on constate le résultat = la fenêtre est ouverte au moment , où je dis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cela)</a:t>
            </a:r>
          </a:p>
          <a:p>
            <a:pPr algn="just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бросил свою работу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il a quitté sоn travail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 globalité de l'action sans détail + résultat envisagé= il n'a plus de travail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Règles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formation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1. Un verbe simple est imperfectif (ipf).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(ipf),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писать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écrire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(ipf)</a:t>
            </a:r>
          </a:p>
          <a:p>
            <a:pPr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! quelques verbes simples sont perfectifs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donner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стать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(devenir)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бросить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(jeter)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кончить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(finir)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взять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(prendre)!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fr-FR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Un verbe préverbé est perfectif (pf).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lire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(pf),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relire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(pf)</a:t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исать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écrire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(pf),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писать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récrire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(pf)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3. Un verbe préverbé-suffixé est imperfectif (on l'appelle imperfectif dérivé).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чит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relire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(ipf),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ть 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récrire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(ipf)</a:t>
            </a:r>
          </a:p>
          <a:p>
            <a:pPr algn="just"/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existe deux suffixes imperfectivants: ­a ( qui peut prendre les formes 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я, ­в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et ­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peut se rencontrer sous la forme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­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Ces suffixes s'utilisent lorsque le préverbe (qui rend toujours le verbe perfectif) modifie sensiblement le sens du verbe (par exemple relire par rapport à lire): le russe a alors besoin   de pouvoir exprimer les nuances et les temps spécifiques à l'aspect imperfectif.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Questions qui vous aideront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дедал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Что делаю? Что буду делать?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– imp.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сделал? Что сделаю?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– pf.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spect-du-verbe-en-rus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488" y="1600200"/>
            <a:ext cx="5975024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u="sng" dirty="0">
                <a:latin typeface="Times New Roman" pitchFamily="18" charset="0"/>
                <a:cs typeface="Times New Roman" pitchFamily="18" charset="0"/>
              </a:rPr>
              <a:t>Verbes de mouvement </a:t>
            </a:r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préfixés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préfixes sont utilisés pour changer le sens des mots.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ajoutant un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préfixe,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vous pouvez modifier le sens de chacun des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verbes.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La liste des préfixes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dans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dehors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c-/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haut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baisse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chez,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arrêt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obtenir,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atteindre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autour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s’en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aller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arriver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s’approcher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par, à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travers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passage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-/из-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origine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Plan du cours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Pause phonétique: les sons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’], 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’].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Répetez: les déclinaisons en russe (+ exemples).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Répeter: les adjectifs pour décrire une personne.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Écrire: contrôle (10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minutes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Aspect du verbes et les verbes de mouvement.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Exercices de grammaire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(войти, выйти, подойти, отойти, прийти, уйти)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Production orale.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476672"/>
          <a:ext cx="7437513" cy="518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171"/>
                <a:gridCol w="2479171"/>
                <a:gridCol w="2479171"/>
              </a:tblGrid>
              <a:tr h="264413"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идти́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ходи́ть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aller, marcher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войти́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входи́ть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entrer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вы́йти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выходи́ть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Times New Roman" pitchFamily="18" charset="0"/>
                          <a:cs typeface="Times New Roman" pitchFamily="18" charset="0"/>
                        </a:rPr>
                        <a:t>sortir</a:t>
                      </a:r>
                      <a:endParaRPr lang="fr-FR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вз</a:t>
                      </a:r>
                      <a:r>
                        <a:rPr lang="fr-FR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ходи́ть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>
                          <a:latin typeface="Times New Roman" pitchFamily="18" charset="0"/>
                          <a:cs typeface="Times New Roman" pitchFamily="18" charset="0"/>
                        </a:rPr>
                        <a:t>monter, lever</a:t>
                      </a:r>
                      <a:endParaRPr lang="fr-FR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сойти́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сходи́ть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descendre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уйти́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уходи́ть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partir, s’en aller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зайти́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заходи́ть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passer chez, venir chez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дойти́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доходи́ть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aller jusqu’à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обойти́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обходи́ть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faire le tour de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отойти́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отходи́ть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s’éloigner, se retirer, reculer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подойти́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подходи́ть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s’approcher de, aborder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прийти́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приходи́ть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venir, arriver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пройти́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проходи́ть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passer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264413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перейти́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переходи́ть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franchir, traverser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  <a:tr h="412918">
                <a:tc>
                  <a:txBody>
                    <a:bodyPr/>
                    <a:lstStyle/>
                    <a:p>
                      <a:r>
                        <a:rPr lang="vi-VN" dirty="0">
                          <a:latin typeface="Times New Roman" pitchFamily="18" charset="0"/>
                          <a:cs typeface="Times New Roman" pitchFamily="18" charset="0"/>
                        </a:rPr>
                        <a:t>произойти́</a:t>
                      </a:r>
                      <a:endParaRPr lang="vi-V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происходи́ть</a:t>
                      </a:r>
                      <a:endParaRPr lang="vi-VN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Times New Roman" pitchFamily="18" charset="0"/>
                          <a:cs typeface="Times New Roman" pitchFamily="18" charset="0"/>
                        </a:rPr>
                        <a:t>avoir lieu, se passer, s’opérer</a:t>
                      </a:r>
                      <a:endParaRPr lang="fr-FR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0" marR="76200" marT="15240" marB="1524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ATTENTION!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buNone/>
            </a:pP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Maintenat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 ne s’agit pas des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verbes unidirectionnels ou multi-directionnels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mais des verbes perfectifs et imperfectifs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u="sng" dirty="0">
                <a:latin typeface="Times New Roman" pitchFamily="18" charset="0"/>
                <a:cs typeface="Times New Roman" pitchFamily="18" charset="0"/>
              </a:rPr>
              <a:t>logique des aspects du verbe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L’aspect imperfectif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décrit les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actions en cours au moment de la parole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des actions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sans indication de début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ni de fin, et des actions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ne se sont pas encore terminées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ni répétées.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L’aspect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perfectif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est utilisé pour parler des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actions qui ont eu lieu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étaient censées se produire une fois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actions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 ont abouti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avec succès. L’aspect perfectif, du fait qu’il implique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une action finie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n’est jamais utilisé au présent.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Devoir!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texte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«Романтическое предложение»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à finir.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règles à apprendre.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Éctire 15 phrases avec les verbes: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Подойти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Отойти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Прийти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Уйти</a:t>
            </a:r>
          </a:p>
          <a:p>
            <a:pPr marL="514350" indent="-514350">
              <a:buNone/>
            </a:pPr>
            <a:endParaRPr lang="fr-FR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Sources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http://russe.inalco.chez.com/L0GRAM/GRAM_LO/asp_gen.htm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p.15 -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http://apprendrelerusse.net/aspects-du-verbe-en-russe/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p.17 -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https://learnrussianstepbystep.com/fr/verbes-de-mouvement-prefixes/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p.4 -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https://www.francoslave.fr/en-france/apprendre-le-russe/34-les-declinaisons-les-cas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_Petersbourg_F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2911"/>
            <a:ext cx="8229600" cy="43205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ubstantifs_declinais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56624" cy="55054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L’aspect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Le verbe russe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temps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(passé, présent,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futur).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MAIS 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possède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 système aspectuel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L'aspect est la manière dont on envisage l'action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Tout verbe russe se présente à l'infinitif sous la forme </a:t>
            </a:r>
            <a:r>
              <a:rPr lang="fr-F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d'un couple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verbal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Chaque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unité du couple verbal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un aspect: on dira qu'un verbe est à l'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aspect imperfectif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que l'autre verbe est à l'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aspect perfectif.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Présent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Pour chaque verbe, il existe donc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2 infinitifs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   imperfectif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 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читать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un  perfectif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прочитать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lire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n'existe qu'un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présent: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читаю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...   c'est le verbe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imperfectif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conjugué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Comme vous le voyez: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temps en russe est lié au systhème aspectuel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Vous </a:t>
            </a:r>
            <a:r>
              <a:rPr lang="fr-F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pouvez pas exprimer le temps sans connaître le systhème aspectuel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a besoin d’aspect en russe parce qu’il n’y a pas de possibilité d’exprimer le temps « à la française 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Passé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Au passé, on parle de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passé imperfectif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  si c'est le verbe imperfectif qui est au passé  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читал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dirty="0">
                <a:latin typeface="Times New Roman" pitchFamily="18" charset="0"/>
                <a:cs typeface="Times New Roman" pitchFamily="18" charset="0"/>
              </a:rPr>
              <a:t>et 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passé perfectif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si c'est le verbe  perfectif qui est au passé  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прочитал 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latin typeface="Times New Roman" pitchFamily="18" charset="0"/>
                <a:cs typeface="Times New Roman" pitchFamily="18" charset="0"/>
              </a:rPr>
              <a:t>Futur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>
                <a:latin typeface="Times New Roman" pitchFamily="18" charset="0"/>
                <a:cs typeface="Times New Roman" pitchFamily="18" charset="0"/>
              </a:rPr>
              <a:t>Au futur, on a de même un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futur imperfectif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(verbe être au futur  + infinitif imperfectif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 буду читать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...)  et un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futur perfectif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(verbe perfectif conjugué)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  прочитаю 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672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Б1</vt:lpstr>
      <vt:lpstr>Plan du cours</vt:lpstr>
      <vt:lpstr>Слайд 3</vt:lpstr>
      <vt:lpstr>Слайд 4</vt:lpstr>
      <vt:lpstr>L’aspect</vt:lpstr>
      <vt:lpstr>Présent </vt:lpstr>
      <vt:lpstr>Слайд 7</vt:lpstr>
      <vt:lpstr>Passé</vt:lpstr>
      <vt:lpstr>Futur</vt:lpstr>
      <vt:lpstr>Impératif</vt:lpstr>
      <vt:lpstr>Le verbe à l'aspect imperfectif exprime l'action</vt:lpstr>
      <vt:lpstr>Le verbe à l'aspect perfectif exprime l'action</vt:lpstr>
      <vt:lpstr>Règles de formation</vt:lpstr>
      <vt:lpstr>Слайд 14</vt:lpstr>
      <vt:lpstr>Слайд 15</vt:lpstr>
      <vt:lpstr>Questions qui vous aideront</vt:lpstr>
      <vt:lpstr>Слайд 17</vt:lpstr>
      <vt:lpstr>Verbes de mouvement préfixés</vt:lpstr>
      <vt:lpstr>La liste des préfixes</vt:lpstr>
      <vt:lpstr>Слайд 20</vt:lpstr>
      <vt:lpstr>ATTENTION!</vt:lpstr>
      <vt:lpstr>La logique des aspects du verbe</vt:lpstr>
      <vt:lpstr>Слайд 23</vt:lpstr>
      <vt:lpstr>Devoir!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Б1</dc:title>
  <dc:creator>Asus</dc:creator>
  <cp:lastModifiedBy>Asus</cp:lastModifiedBy>
  <cp:revision>4</cp:revision>
  <dcterms:created xsi:type="dcterms:W3CDTF">2019-09-30T08:40:52Z</dcterms:created>
  <dcterms:modified xsi:type="dcterms:W3CDTF">2019-09-30T15:34:21Z</dcterms:modified>
</cp:coreProperties>
</file>