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BA06-F548-43AA-94FA-2D30FCD01D31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E3EE-1744-48F4-AE00-61B2EAB669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BA06-F548-43AA-94FA-2D30FCD01D31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E3EE-1744-48F4-AE00-61B2EAB669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BA06-F548-43AA-94FA-2D30FCD01D31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E3EE-1744-48F4-AE00-61B2EAB669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BA06-F548-43AA-94FA-2D30FCD01D31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E3EE-1744-48F4-AE00-61B2EAB669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BA06-F548-43AA-94FA-2D30FCD01D31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E3EE-1744-48F4-AE00-61B2EAB669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BA06-F548-43AA-94FA-2D30FCD01D31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E3EE-1744-48F4-AE00-61B2EAB669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BA06-F548-43AA-94FA-2D30FCD01D31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E3EE-1744-48F4-AE00-61B2EAB669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BA06-F548-43AA-94FA-2D30FCD01D31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E3EE-1744-48F4-AE00-61B2EAB669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BA06-F548-43AA-94FA-2D30FCD01D31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E3EE-1744-48F4-AE00-61B2EAB669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BA06-F548-43AA-94FA-2D30FCD01D31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E3EE-1744-48F4-AE00-61B2EAB669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BA06-F548-43AA-94FA-2D30FCD01D31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E3EE-1744-48F4-AE00-61B2EAB669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2BA06-F548-43AA-94FA-2D30FCD01D31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CE3EE-1744-48F4-AE00-61B2EAB669C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 занятия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вы делали на неделе? А на выходных?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14 вопросов к экзамену.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Упражнения на повторение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генетива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Упражнения на повторение к контролю.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Контроль.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Диалог про ресторан.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Продолжен грамматики про местоимения.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Продолжение грамматики по теме глаголы.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Никто́ ничего́ никогда́ 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де́лает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нигде́!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Почему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все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молчат? 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везде́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хожу пешком.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Никто́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тебя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бои́тся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Они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потеря́ли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их книги 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нигде́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могут найти́. 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ничего́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пью после 6 часов.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Всё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зависит от нас. Она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никогда́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была в Америке. 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всегда́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езжу на поезде.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Куда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ты едешь? – Я 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никуда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еду.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Лежа́ть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être couché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être ; se trouver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Класть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mettre , poser 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Положи́ть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mettre , poser 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Стоя́ть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se tenir debout, être debout, rester  debout  ; se tenir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se trouver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Ста́вить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поста́вить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mettre , poser , placer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installer 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Висе́ть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pendre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être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suspendu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Ве́шать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пове́сить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suspendre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étendre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178</Words>
  <Application>Microsoft Office PowerPoint</Application>
  <PresentationFormat>Экран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А 2</vt:lpstr>
      <vt:lpstr>План занятия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 2</dc:title>
  <dc:creator>Asus</dc:creator>
  <cp:lastModifiedBy>Asus</cp:lastModifiedBy>
  <cp:revision>1</cp:revision>
  <dcterms:created xsi:type="dcterms:W3CDTF">2019-11-25T13:44:11Z</dcterms:created>
  <dcterms:modified xsi:type="dcterms:W3CDTF">2019-11-25T14:56:17Z</dcterms:modified>
</cp:coreProperties>
</file>