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AE94-7CD5-4278-87AE-A70EC4CCEF01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4D1E2-454F-438B-9DB2-F41D3B68BC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AE94-7CD5-4278-87AE-A70EC4CCEF01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4D1E2-454F-438B-9DB2-F41D3B68BC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AE94-7CD5-4278-87AE-A70EC4CCEF01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4D1E2-454F-438B-9DB2-F41D3B68BC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AE94-7CD5-4278-87AE-A70EC4CCEF01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4D1E2-454F-438B-9DB2-F41D3B68BC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AE94-7CD5-4278-87AE-A70EC4CCEF01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4D1E2-454F-438B-9DB2-F41D3B68BC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AE94-7CD5-4278-87AE-A70EC4CCEF01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4D1E2-454F-438B-9DB2-F41D3B68BC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AE94-7CD5-4278-87AE-A70EC4CCEF01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4D1E2-454F-438B-9DB2-F41D3B68BC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AE94-7CD5-4278-87AE-A70EC4CCEF01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4D1E2-454F-438B-9DB2-F41D3B68BC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AE94-7CD5-4278-87AE-A70EC4CCEF01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4D1E2-454F-438B-9DB2-F41D3B68BC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AE94-7CD5-4278-87AE-A70EC4CCEF01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4D1E2-454F-438B-9DB2-F41D3B68BC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AE94-7CD5-4278-87AE-A70EC4CCEF01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4D1E2-454F-438B-9DB2-F41D3B68BC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1AE94-7CD5-4278-87AE-A70EC4CCEF01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4D1E2-454F-438B-9DB2-F41D3B68BC1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QwvIQ5x5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 занятия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Свободный разговор. Вы смотрели на прошлой неделе фильм? Вы читали книгу?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Фонетическая пауза. Согласные В,Ф,Д,Т.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Аудирование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Реклама. </a:t>
            </a:r>
            <a:r>
              <a:rPr lang="en-US" u="sng" dirty="0">
                <a:latin typeface="Times New Roman" pitchFamily="18" charset="0"/>
                <a:cs typeface="Times New Roman" pitchFamily="18" charset="0"/>
                <a:hlinkClick r:id="rId2"/>
              </a:rPr>
              <a:t>https://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www.youtube.com/watch?v=wQwvIQ5x5RU</a:t>
            </a:r>
            <a:endParaRPr lang="en-US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Контроль.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Тренировка отрицания. Ответы на вопросы.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Заказ еды в ресторане. Диалог.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ВСЁ или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НИЧЕГО.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СТОЯ́ТЬ, ЛЕЖА́ТЬ, СИДЕ́ТЬ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ВСТАВА́ТЬ, ЛОЖИ́ТЬСЯ, САДИ́ТЬСЯ - ВСТАТЬ, ЛЕЧЬ,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СЕСТЬ.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Текст Д.Хармса.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Перессказ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Фонетическая пауза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9144000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Напишите рецепт салат используя слова: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Отварить, нарезать, перемешать, заправить, пожарить</a:t>
            </a:r>
          </a:p>
          <a:p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Картошка, лук, морковь, салат, травы, оливковое масло, перец, соль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от, ват, в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та, вор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та, в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рот,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рон,вулкан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тя, В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ктор, в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тер, вёрстка, верст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ть, вь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га.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то, фат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рфа, фара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н,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мфора, ф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ркать, фурнит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Фетр, Ф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дя, Фёдор, буф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т, ф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фа, деф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а, дать, Д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ша, б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дет, бид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н, быть, дочь.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Дёргать, дети, д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ньги, брод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га, балд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ть. 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ам, торт, тар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лка, та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ться, твор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ться, твой.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Тётя, телеф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н, тир, тигр, т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ркский, терз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ть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ВСЁ или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НИЧЕГО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уме́ет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де́лать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всё, а он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уме́ет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де́лать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ничего́.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 тебя́ всё хорошо́?	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Все здесь? – Нет, никто́ не пришёл.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Я хочу́ знать всю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пра́вду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Я должна́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смотре́ть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весь фильм.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Les verbes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СТОЯ́ТЬ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se tenir debout, être debout, rester  debout  ; se tenir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ЛЕЖА́ТЬ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être couché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se trouver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СИДЕ́ТЬ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- être assis; être perché, jucher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ВСТАВА́ТЬ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- se lever, se mettre debout; se relever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se remettre sur pied, quitter le lit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ЛОЖИ́ТЬСЯ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- se coucher; s'alite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САДИ́ТЬСЯ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- s'asseoir, prendre place; atterrir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ВСТАТЬ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- se lever, se mettre debout; se relever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ЛЕЧЬ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-  se coucher; s'alite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СЕСТЬ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- s'asseoir, prendre place; atterrir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317</Words>
  <Application>Microsoft Office PowerPoint</Application>
  <PresentationFormat>Экран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A2</vt:lpstr>
      <vt:lpstr>План занятия</vt:lpstr>
      <vt:lpstr>Фонетическая пауза</vt:lpstr>
      <vt:lpstr>Контроль</vt:lpstr>
      <vt:lpstr>Слайд 5</vt:lpstr>
      <vt:lpstr>Слайд 6</vt:lpstr>
      <vt:lpstr>ВСЁ или НИЧЕГО</vt:lpstr>
      <vt:lpstr>Les verbes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A2</dc:title>
  <dc:creator>Asus</dc:creator>
  <cp:lastModifiedBy>Asus</cp:lastModifiedBy>
  <cp:revision>2</cp:revision>
  <dcterms:created xsi:type="dcterms:W3CDTF">2019-11-19T14:22:16Z</dcterms:created>
  <dcterms:modified xsi:type="dcterms:W3CDTF">2019-11-19T15:09:46Z</dcterms:modified>
</cp:coreProperties>
</file>