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A609E-5A4D-4A30-9554-492C942749B4}" type="datetimeFigureOut">
              <a:rPr lang="ru-RU" smtClean="0"/>
              <a:t>22.10.2019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F3557-2D56-4B78-A66F-E1071952C5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Леся Небо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4aa6925cce4cc0056ffcd0e2827cb3e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03133" y="1600200"/>
            <a:ext cx="3737733" cy="45259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4dcd87d8c9e8a386235e42a4a4c7d5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61615" y="1600200"/>
            <a:ext cx="3620770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b="1" dirty="0">
                <a:latin typeface="Times New Roman" pitchFamily="18" charset="0"/>
                <a:cs typeface="Times New Roman" pitchFamily="18" charset="0"/>
              </a:rPr>
              <a:t>Les Pronoms Négatifs</a:t>
            </a:r>
            <a:r>
              <a:rPr lang="fr-FR" b="1" dirty="0"/>
              <a:t/>
            </a:r>
            <a:br>
              <a:rPr lang="fr-FR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>
                <a:latin typeface="Times New Roman" pitchFamily="18" charset="0"/>
                <a:cs typeface="Times New Roman" pitchFamily="18" charset="0"/>
              </a:rPr>
              <a:t>En russe, les pronoms sont des mots qui se substituent aux noms ou aux adjectifs. Les pronoms négatifs: 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никто, ничто, некого, нечего, никакой, ничей, нисколько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 sont utilisés pour parler de choses et les gens absents ou inexistants.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(никого, никому, никем, ни о ком)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personne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никто из них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aucun d'entre eux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никто как он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nul autre que lui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никто не узнает —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personne ne le saura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tout le monde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Ничт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– rien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Всё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 tout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Никогд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jamais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Всегд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– toujours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Нигд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– nulle part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Везд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– partout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génitif suite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8172400" cy="147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Après les chiffres 2,3,4 et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fr-FR" dirty="0">
                <a:latin typeface="Times New Roman" pitchFamily="18" charset="0"/>
                <a:cs typeface="Times New Roman" pitchFamily="18" charset="0"/>
              </a:rPr>
              <a:t>On utilise le génitif singulier après les chiffres 2,3 et 4 et le génitif pluriel après 5 et jusqu’à 20</a:t>
            </a:r>
          </a:p>
          <a:p>
            <a:pPr algn="just" fontAlgn="base"/>
            <a:r>
              <a:rPr lang="fr-FR" dirty="0">
                <a:latin typeface="Times New Roman" pitchFamily="18" charset="0"/>
                <a:cs typeface="Times New Roman" pitchFamily="18" charset="0"/>
              </a:rPr>
              <a:t>Sarah a quatre enfants =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Сары четыре 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внук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/>
            <a:r>
              <a:rPr lang="fr-FR" dirty="0">
                <a:latin typeface="Times New Roman" pitchFamily="18" charset="0"/>
                <a:cs typeface="Times New Roman" pitchFamily="18" charset="0"/>
              </a:rPr>
              <a:t>Il a deux maisons =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него два 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/>
            <a:r>
              <a:rPr lang="fr-FR" dirty="0">
                <a:latin typeface="Times New Roman" pitchFamily="18" charset="0"/>
                <a:cs typeface="Times New Roman" pitchFamily="18" charset="0"/>
              </a:rPr>
              <a:t>Cette pastèque pèse 5 kgs = 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Этот арбуз весит пять 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килограмм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Pluriel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010" y="2628741"/>
            <a:ext cx="8221980" cy="246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latin typeface="Times New Roman" pitchFamily="18" charset="0"/>
                <a:cs typeface="Times New Roman" pitchFamily="18" charset="0"/>
              </a:rPr>
              <a:t>Plan du cours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ваши дела?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Фонетическая пауза.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Повторение.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Блиц.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Метро Москвы. Как купить билет? Диалоги на эту тему.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Я ни на кого́ не смотрю́ (PRC, 28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Родительный падеж. Продолжение темы.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сюжет про транспорт.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Метро Москвы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метрофото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66777828_147584242996530_378407769133232923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1630933"/>
            <a:ext cx="4608512" cy="460851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6422034_369302283969045_524563141665087392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6452411_120513085898585_3684101639979996007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9033544_120395945668784_315253629884122655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7772125_344682339802859_3211258499874137237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558925"/>
            <a:ext cx="4608512" cy="460851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8937582_488956651651675_192502741062252870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9621755_673477983148607_7002910387352543412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32560" y="1904841"/>
            <a:ext cx="6278880" cy="391668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176</Words>
  <Application>Microsoft Office PowerPoint</Application>
  <PresentationFormat>Экран (4:3)</PresentationFormat>
  <Paragraphs>30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 2</vt:lpstr>
      <vt:lpstr>Plan du cours</vt:lpstr>
      <vt:lpstr>Метро Москвы #метрофото</vt:lpstr>
      <vt:lpstr>Слайд 4</vt:lpstr>
      <vt:lpstr>Слайд 5</vt:lpstr>
      <vt:lpstr>Слайд 6</vt:lpstr>
      <vt:lpstr>Слайд 7</vt:lpstr>
      <vt:lpstr>Слайд 8</vt:lpstr>
      <vt:lpstr>Слайд 9</vt:lpstr>
      <vt:lpstr>Леся Небо</vt:lpstr>
      <vt:lpstr>Слайд 11</vt:lpstr>
      <vt:lpstr> Les Pronoms Négatifs </vt:lpstr>
      <vt:lpstr>Слайд 13</vt:lpstr>
      <vt:lpstr>Слайд 14</vt:lpstr>
      <vt:lpstr>Le génitif suite</vt:lpstr>
      <vt:lpstr>Après les chiffres 2,3,4 et 5</vt:lpstr>
      <vt:lpstr>Pluriel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 2</dc:title>
  <dc:creator>Asus</dc:creator>
  <cp:lastModifiedBy>Asus</cp:lastModifiedBy>
  <cp:revision>2</cp:revision>
  <dcterms:created xsi:type="dcterms:W3CDTF">2019-10-22T13:21:17Z</dcterms:created>
  <dcterms:modified xsi:type="dcterms:W3CDTF">2019-10-23T15:19:34Z</dcterms:modified>
</cp:coreProperties>
</file>