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F4A54B-8056-4A72-BCE3-25B947D49EB9}" type="datetimeFigureOut">
              <a:rPr lang="ru-RU" smtClean="0"/>
              <a:pPr/>
              <a:t>22.10.2019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AE3E50-2B28-4501-923C-E5F054B3B40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BCA2A9-2B8C-45FD-8BE9-F532C0C58E25}" type="datetimeFigureOut">
              <a:rPr lang="ru-RU" smtClean="0"/>
              <a:pPr/>
              <a:t>22.10.2019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2C0975-3DE5-49ED-890D-2E0A36F141F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2C0975-3DE5-49ED-890D-2E0A36F141F4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16A5A-9A22-4CA2-A0E7-B7E360908202}" type="datetimeFigureOut">
              <a:rPr lang="ru-RU" smtClean="0"/>
              <a:pPr/>
              <a:t>22.10.2019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4504A-CC7F-4922-A60C-5829AB5F83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16A5A-9A22-4CA2-A0E7-B7E360908202}" type="datetimeFigureOut">
              <a:rPr lang="ru-RU" smtClean="0"/>
              <a:pPr/>
              <a:t>22.10.2019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4504A-CC7F-4922-A60C-5829AB5F83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16A5A-9A22-4CA2-A0E7-B7E360908202}" type="datetimeFigureOut">
              <a:rPr lang="ru-RU" smtClean="0"/>
              <a:pPr/>
              <a:t>22.10.2019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4504A-CC7F-4922-A60C-5829AB5F83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16A5A-9A22-4CA2-A0E7-B7E360908202}" type="datetimeFigureOut">
              <a:rPr lang="ru-RU" smtClean="0"/>
              <a:pPr/>
              <a:t>22.10.2019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4504A-CC7F-4922-A60C-5829AB5F83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16A5A-9A22-4CA2-A0E7-B7E360908202}" type="datetimeFigureOut">
              <a:rPr lang="ru-RU" smtClean="0"/>
              <a:pPr/>
              <a:t>22.10.2019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4504A-CC7F-4922-A60C-5829AB5F83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16A5A-9A22-4CA2-A0E7-B7E360908202}" type="datetimeFigureOut">
              <a:rPr lang="ru-RU" smtClean="0"/>
              <a:pPr/>
              <a:t>22.10.2019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4504A-CC7F-4922-A60C-5829AB5F83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16A5A-9A22-4CA2-A0E7-B7E360908202}" type="datetimeFigureOut">
              <a:rPr lang="ru-RU" smtClean="0"/>
              <a:pPr/>
              <a:t>22.10.2019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4504A-CC7F-4922-A60C-5829AB5F83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16A5A-9A22-4CA2-A0E7-B7E360908202}" type="datetimeFigureOut">
              <a:rPr lang="ru-RU" smtClean="0"/>
              <a:pPr/>
              <a:t>22.10.2019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4504A-CC7F-4922-A60C-5829AB5F83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16A5A-9A22-4CA2-A0E7-B7E360908202}" type="datetimeFigureOut">
              <a:rPr lang="ru-RU" smtClean="0"/>
              <a:pPr/>
              <a:t>22.10.2019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4504A-CC7F-4922-A60C-5829AB5F83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16A5A-9A22-4CA2-A0E7-B7E360908202}" type="datetimeFigureOut">
              <a:rPr lang="ru-RU" smtClean="0"/>
              <a:pPr/>
              <a:t>22.10.2019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4504A-CC7F-4922-A60C-5829AB5F83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16A5A-9A22-4CA2-A0E7-B7E360908202}" type="datetimeFigureOut">
              <a:rPr lang="ru-RU" smtClean="0"/>
              <a:pPr/>
              <a:t>22.10.2019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4504A-CC7F-4922-A60C-5829AB5F83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416A5A-9A22-4CA2-A0E7-B7E360908202}" type="datetimeFigureOut">
              <a:rPr lang="ru-RU" smtClean="0"/>
              <a:pPr/>
              <a:t>22.10.2019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04504A-CC7F-4922-A60C-5829AB5F836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A2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>
                <a:latin typeface="Times New Roman" pitchFamily="18" charset="0"/>
                <a:cs typeface="Times New Roman" pitchFamily="18" charset="0"/>
              </a:rPr>
              <a:t>4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3781" y="1700808"/>
            <a:ext cx="7618764" cy="432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On ajoute: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Для –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pour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 –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chez, près de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– de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 / с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– de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– avant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После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– après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Devoir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Написать текст на тему «На чем ездят во Франции?», использовать глаголы движения.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u="sng" dirty="0" smtClean="0">
                <a:latin typeface="Times New Roman" pitchFamily="18" charset="0"/>
                <a:cs typeface="Times New Roman" pitchFamily="18" charset="0"/>
              </a:rPr>
              <a:t>Plan du cours</a:t>
            </a:r>
            <a:endParaRPr lang="ru-RU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Discours libre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Как у вас дела? На чем вы ездите в университет?</a:t>
            </a:r>
          </a:p>
          <a:p>
            <a:pPr algn="just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Pause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phon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étique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. La réduction des voyelles. Exercices.</a:t>
            </a:r>
          </a:p>
          <a:p>
            <a:pPr algn="just"/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Compréhension orale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Кто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э́ти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лю́ди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? (PRC,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les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17)</a:t>
            </a: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Répéter les sujets qu’on travaille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: le génitif et les verbes uni- et multidirectionnels (verbes de mouvement simples).</a:t>
            </a:r>
          </a:p>
          <a:p>
            <a:pPr algn="just"/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Contrôle de 10 minutes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. Verbes «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бояться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 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  «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зависеть от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 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génitif, </a:t>
            </a:r>
          </a:p>
          <a:p>
            <a:pPr algn="just"/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Le génitif + prépositions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Texte à lire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чем ездят в России?</a:t>
            </a:r>
          </a:p>
          <a:p>
            <a:pPr algn="just"/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Corriger le devoir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 у вас дела? На чем вы ездите в университет?</a:t>
            </a:r>
            <a:endParaRPr lang="ru-RU" dirty="0"/>
          </a:p>
        </p:txBody>
      </p:sp>
      <p:pic>
        <p:nvPicPr>
          <p:cNvPr id="4" name="Содержимое 3" descr="marshrutka-stolbcy-minsk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905000" y="2083911"/>
            <a:ext cx="5334000" cy="355854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u="sng" dirty="0" smtClean="0">
                <a:latin typeface="Times New Roman" pitchFamily="18" charset="0"/>
                <a:cs typeface="Times New Roman" pitchFamily="18" charset="0"/>
              </a:rPr>
              <a:t>Phonétique : la réduction des voyelles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hors accent tonique, on procède à la </a:t>
            </a:r>
            <a:r>
              <a:rPr lang="fr-FR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réduction vocalique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On distingue deux degrés de réduction:</a:t>
            </a:r>
            <a:br>
              <a:rPr lang="fr-FR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1° = voyelle initiale ou 1 syllabe avant l'accent,</a:t>
            </a:r>
            <a:br>
              <a:rPr lang="fr-FR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2°= 2 syllabes avant ou une syllabe apres l'accent (en désinence)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i="1" dirty="0" smtClean="0">
                <a:latin typeface="Times New Roman" pitchFamily="18" charset="0"/>
                <a:cs typeface="Times New Roman" pitchFamily="18" charset="0"/>
              </a:rPr>
              <a:t>après consonnes dures:</a:t>
            </a: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1°) en dehors de l'accent tonique, /o/ se prononce presque [a] : ОКН</a:t>
            </a:r>
            <a:r>
              <a:rPr lang="fr-FR" b="1" u="sng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 = [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kno]</a:t>
            </a:r>
          </a:p>
          <a:p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2°) /a/, /o/, /i/, /e/ après l'accent tonique (ou syllabes avant) se prononcent presque [e] muet: Л</a:t>
            </a:r>
            <a:r>
              <a:rPr lang="fr-FR" b="1" u="sng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МПА = [l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mpe] , М</a:t>
            </a:r>
            <a:r>
              <a:rPr lang="fr-FR" b="1" u="sng" dirty="0" smtClean="0">
                <a:latin typeface="Times New Roman" pitchFamily="18" charset="0"/>
                <a:cs typeface="Times New Roman" pitchFamily="18" charset="0"/>
              </a:rPr>
              <a:t>Я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СО = [m'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se], МАГАЗ</a:t>
            </a:r>
            <a:r>
              <a:rPr lang="fr-FR" b="1" u="sng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Н [megazin]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i="1" dirty="0" smtClean="0">
                <a:latin typeface="Times New Roman" pitchFamily="18" charset="0"/>
                <a:cs typeface="Times New Roman" pitchFamily="18" charset="0"/>
              </a:rPr>
              <a:t>après consonnes molles</a:t>
            </a: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E, Я en dehors de l'accent tonique se prononcent presque [i]:  МЯСН</a:t>
            </a:r>
            <a:r>
              <a:rPr lang="fr-FR" b="1" u="sng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К = [m'isn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'i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k], ТЕЛЕВ</a:t>
            </a:r>
            <a:r>
              <a:rPr lang="fr-FR" b="1" u="sng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ЗОР = [t'il'i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v'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izer]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63040" y="2251551"/>
            <a:ext cx="6217920" cy="32232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720942"/>
            <a:ext cx="6608516" cy="401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Le génitif + prépositions</a:t>
            </a: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9225" y="1556792"/>
            <a:ext cx="7841207" cy="45752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3147</TotalTime>
  <Words>158</Words>
  <Application>Microsoft Office PowerPoint</Application>
  <PresentationFormat>Экран (4:3)</PresentationFormat>
  <Paragraphs>31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A2</vt:lpstr>
      <vt:lpstr>Plan du cours</vt:lpstr>
      <vt:lpstr>Как у вас дела? На чем вы ездите в университет?</vt:lpstr>
      <vt:lpstr>Phonétique : la réduction des voyelles</vt:lpstr>
      <vt:lpstr>Слайд 5</vt:lpstr>
      <vt:lpstr>Слайд 6</vt:lpstr>
      <vt:lpstr>Слайд 7</vt:lpstr>
      <vt:lpstr>Слайд 8</vt:lpstr>
      <vt:lpstr>Le génitif + prépositions</vt:lpstr>
      <vt:lpstr>Слайд 10</vt:lpstr>
      <vt:lpstr>On ajoute:</vt:lpstr>
      <vt:lpstr>Devoir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A2</dc:title>
  <dc:creator>Asus</dc:creator>
  <cp:lastModifiedBy>Asus</cp:lastModifiedBy>
  <cp:revision>1</cp:revision>
  <dcterms:created xsi:type="dcterms:W3CDTF">2019-10-15T12:23:06Z</dcterms:created>
  <dcterms:modified xsi:type="dcterms:W3CDTF">2019-10-23T15:19:49Z</dcterms:modified>
</cp:coreProperties>
</file>