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D31-75AD-4720-87B7-95C32178E76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34B6-8279-4145-9527-20C70310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D31-75AD-4720-87B7-95C32178E76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34B6-8279-4145-9527-20C70310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D31-75AD-4720-87B7-95C32178E76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34B6-8279-4145-9527-20C70310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D31-75AD-4720-87B7-95C32178E76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34B6-8279-4145-9527-20C70310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D31-75AD-4720-87B7-95C32178E76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34B6-8279-4145-9527-20C70310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D31-75AD-4720-87B7-95C32178E76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34B6-8279-4145-9527-20C70310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D31-75AD-4720-87B7-95C32178E76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34B6-8279-4145-9527-20C70310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D31-75AD-4720-87B7-95C32178E76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34B6-8279-4145-9527-20C70310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D31-75AD-4720-87B7-95C32178E76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34B6-8279-4145-9527-20C70310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D31-75AD-4720-87B7-95C32178E76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34B6-8279-4145-9527-20C70310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D31-75AD-4720-87B7-95C32178E76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34B6-8279-4145-9527-20C703103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1D31-75AD-4720-87B7-95C32178E769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134B6-8279-4145-9527-20C7031032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sse.inalco.chez.com/L0GRAM/GRAM_LO/coord2bis.htm" TargetMode="External"/><Relationship Id="rId2" Type="http://schemas.openxmlformats.org/officeDocument/2006/relationships/hyperlink" Target="http://russe.inalco.chez.com/L0GRAM/GRAM_LO/accusatif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они делают?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и по запросу диа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38" y="1628800"/>
            <a:ext cx="8182184" cy="4561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он делает?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Картинки по запросу чит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68772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он делает?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артинки по запросу понима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88515" cy="462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интересно, важно, легко, трудно, прекрасно, ужасно, логично, дорого</a:t>
            </a:r>
            <a:r>
              <a:rPr lang="fr-FR" sz="31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к счастью, к сожалению.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Faites les dialogues: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вы думаете? Фильм, русский язык, французский язык, Луи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Виттон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Джоконда, Шерлок Холмс, мусор, спорт.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Картинки по запросу джок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2048228" cy="2304256"/>
          </a:xfrm>
          <a:prstGeom prst="rect">
            <a:avLst/>
          </a:prstGeom>
          <a:noFill/>
        </p:spPr>
      </p:pic>
      <p:pic>
        <p:nvPicPr>
          <p:cNvPr id="25604" name="Picture 4" descr="Картинки по запросу русский язы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25144"/>
            <a:ext cx="2376264" cy="1779878"/>
          </a:xfrm>
          <a:prstGeom prst="rect">
            <a:avLst/>
          </a:prstGeom>
          <a:noFill/>
        </p:spPr>
      </p:pic>
      <p:pic>
        <p:nvPicPr>
          <p:cNvPr id="25606" name="Picture 6" descr="Картинки по запросу французский язы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996952"/>
            <a:ext cx="2226094" cy="1656184"/>
          </a:xfrm>
          <a:prstGeom prst="rect">
            <a:avLst/>
          </a:prstGeom>
          <a:noFill/>
        </p:spPr>
      </p:pic>
      <p:pic>
        <p:nvPicPr>
          <p:cNvPr id="25608" name="Picture 8" descr="Картинки по запросу луи вит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293096"/>
            <a:ext cx="2088232" cy="1928039"/>
          </a:xfrm>
          <a:prstGeom prst="rect">
            <a:avLst/>
          </a:prstGeom>
          <a:noFill/>
        </p:spPr>
      </p:pic>
      <p:pic>
        <p:nvPicPr>
          <p:cNvPr id="25610" name="Picture 10" descr="Картинки по запросу джоконд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924944"/>
            <a:ext cx="2114798" cy="1584176"/>
          </a:xfrm>
          <a:prstGeom prst="rect">
            <a:avLst/>
          </a:prstGeom>
          <a:noFill/>
        </p:spPr>
      </p:pic>
      <p:pic>
        <p:nvPicPr>
          <p:cNvPr id="25612" name="Picture 12" descr="Картинки по запросу logiq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725144"/>
            <a:ext cx="1872208" cy="1872208"/>
          </a:xfrm>
          <a:prstGeom prst="rect">
            <a:avLst/>
          </a:prstGeom>
          <a:noFill/>
        </p:spPr>
      </p:pic>
      <p:pic>
        <p:nvPicPr>
          <p:cNvPr id="25614" name="Picture 14" descr="Картинки по запросу мусо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924944"/>
            <a:ext cx="1680186" cy="2520280"/>
          </a:xfrm>
          <a:prstGeom prst="rect">
            <a:avLst/>
          </a:prstGeom>
          <a:noFill/>
        </p:spPr>
      </p:pic>
      <p:pic>
        <p:nvPicPr>
          <p:cNvPr id="25616" name="Picture 16" descr="Картинки по запросу спор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5013176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P.61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Conjonctions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difficultés d'emploi des conjonctions и, a et но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différence de sens entre ces trois conjonctions n'est pas toujours claire pour les non russophones.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Définitions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conjonction 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implique une certaine identité entre des éléments placés sur le même plan: un même sujet accomplit en même temps ou successivement une série logique, une série d'actions; les actions découlent les unes des autres ou s'enchaînent plus ou moins logiquement. </a:t>
            </a:r>
            <a:r>
              <a:rPr lang="fr-FR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Elle correspond à la conjonction </a:t>
            </a:r>
            <a:r>
              <a:rPr lang="fr-FR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en français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 меня есть телефон и тетрадь.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conjonction 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implique une certaine différence, un contraste, éventuellement une absence de relation entre deux éléments qui peuvent être totalement ou partiellement disjoints: </a:t>
            </a:r>
            <a:r>
              <a:rPr lang="fr-FR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elle est proche, par son sens, des conjonctions françaises </a:t>
            </a:r>
            <a:r>
              <a:rPr lang="fr-FR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tandis que, d'un autre côté, d'autre part</a:t>
            </a:r>
            <a:r>
              <a:rPr lang="fr-FR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et pourra, selon les cas, être traduite par </a:t>
            </a:r>
            <a:r>
              <a:rPr lang="fr-FR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ou </a:t>
            </a:r>
            <a:r>
              <a:rPr lang="fr-FR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fr-F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 меня есть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тетрадь,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телефон.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conjonction 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implique une contradiction ou une forte opposition entre les termes. </a:t>
            </a:r>
            <a:r>
              <a:rPr lang="fr-FR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Elle correspond au français </a:t>
            </a:r>
            <a:r>
              <a:rPr lang="fr-FR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mais, cependant, pourtant.</a:t>
            </a:r>
            <a:endParaRPr lang="ru-RU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думаю, но не знаю.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понимаю, но не отвечаю.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Nom + verbe + objet à l’accusatif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+ делает + что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делаю работу.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делаю русский.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делаю массаж.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делаю маникюр.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l’accusatif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emplois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Complément d’objet direct des verbes.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Читать книгу.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Lire un livre.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Complément de temps (durée)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Читать всю ночь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. Lire toute la nuit.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Après les prépositions: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в, за, на, под, сквозь, через.</a:t>
            </a:r>
            <a:endParaRPr lang="fr-F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еду в город.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Je vais dans la ville.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Plan du cours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Consonnes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В,Ф, Д,Т.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Révision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verbes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делать, думать, знать, слушать, спрашивать, отвечать, читать, рассказывать, понимать, изучать.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adverbes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интересно, важно, легко, трудно, прекрасно, ужасно, логично, дорого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счастью, к сожалению.</a:t>
            </a: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Contrôle.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Conjonctions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а, и, но.</a:t>
            </a: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 verbe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«делать» +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accusatif.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Accusatif des noms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Adverbes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«сначала», «потом».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L'ACCUSATIF SINGULIER DES SUBSTANTIFS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désinence de l'accusatif des féminins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-/a/ (1ère déclinaison) est :/-u/ notée -У ou -Ю.</a:t>
            </a:r>
          </a:p>
          <a:p>
            <a:pPr algn="just"/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désinence de l'accusatif des masculins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neutres (2ème déclinaison) dépend du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sous - genre (animé/inanimé)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l'accusatif des inanimés est semblable à celle du nominatif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l'accusatif des animés est semblable au génitif</a:t>
            </a:r>
          </a:p>
          <a:p>
            <a:pPr algn="just"/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désinence de l'accusatif des féminins en signe mou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(3ème déclinaison) est semblable à celle du nominatif.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Noms et pronoms possessifs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5299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25144"/>
            <a:ext cx="8964488" cy="149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Adverbes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«сначала», «потом».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p.74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Сначала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d'abord; dès le début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сначала подумай, потом отвечай —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réfléchis avant de répondre</a:t>
            </a:r>
          </a:p>
          <a:p>
            <a:endParaRPr lang="fr-FR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ensuite, puis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затем) ;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plus tard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сначала ты, потом я —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toi d'abord, moi après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sources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http://russe.inalco.chez.com/L0GRAM/GRAM_LO/accusatif.htm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http://russe.inalco.chez.com/L0GRAM/GRAM_LO/coord2bis.htm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В,Ф,Д,Т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от, ват, в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та, вор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та, в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рон,вулкан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тя, В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ктор, в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тер, вёрстка, верст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ть, вь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то, фат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рфа, фара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мфора, ф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ркать, фурнит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Фетр, Ф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дя, Фёдор, буф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т, ф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фа, деф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а, дать, Д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ша, б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дет, бид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н, быть, дочь.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Дёргать, дети, д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ньги, брод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га, балд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ам, торт, тар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лка, та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ться, твор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ться, твой.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Тётя, телеф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н, тир, тигр, т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ркский, терз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что дел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182941" cy="468052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что дел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988840"/>
            <a:ext cx="2102079" cy="3312368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что дела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00808"/>
            <a:ext cx="263765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ты делаешь?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дум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72816"/>
            <a:ext cx="321945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вы делаете?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Картинки по запросу учить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038850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она делает?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артинки по запросу он слуша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885" y="1628800"/>
            <a:ext cx="793184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484</Words>
  <Application>Microsoft Office PowerPoint</Application>
  <PresentationFormat>Экран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А1</vt:lpstr>
      <vt:lpstr>Plan du cours</vt:lpstr>
      <vt:lpstr>В,Ф,Д,Т</vt:lpstr>
      <vt:lpstr>Слайд 4</vt:lpstr>
      <vt:lpstr>Слайд 5</vt:lpstr>
      <vt:lpstr>Делать</vt:lpstr>
      <vt:lpstr>Что ты делаешь?</vt:lpstr>
      <vt:lpstr>Что вы делаете?</vt:lpstr>
      <vt:lpstr>Что она делает?</vt:lpstr>
      <vt:lpstr>Что они делают?</vt:lpstr>
      <vt:lpstr>Что он делает?</vt:lpstr>
      <vt:lpstr>Что он делает?</vt:lpstr>
      <vt:lpstr>интересно, важно, легко, трудно, прекрасно, ужасно, логично, дорого, к счастью, к сожалению. </vt:lpstr>
      <vt:lpstr>P.61</vt:lpstr>
      <vt:lpstr>Définitions</vt:lpstr>
      <vt:lpstr>Слайд 16</vt:lpstr>
      <vt:lpstr>Слайд 17</vt:lpstr>
      <vt:lpstr>Nom + verbe + objet à l’accusatif</vt:lpstr>
      <vt:lpstr>l’accusatif emplois </vt:lpstr>
      <vt:lpstr>L'ACCUSATIF SINGULIER DES SUBSTANTIFS</vt:lpstr>
      <vt:lpstr>Noms et pronoms possessifs</vt:lpstr>
      <vt:lpstr>Adverbes «сначала», «потом». p.74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А1</dc:title>
  <dc:creator>Asus</dc:creator>
  <cp:lastModifiedBy>Asus</cp:lastModifiedBy>
  <cp:revision>2</cp:revision>
  <dcterms:created xsi:type="dcterms:W3CDTF">2019-11-19T12:43:57Z</dcterms:created>
  <dcterms:modified xsi:type="dcterms:W3CDTF">2019-11-19T14:19:48Z</dcterms:modified>
</cp:coreProperties>
</file>