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6"/>
    <p:restoredTop sz="94689"/>
  </p:normalViewPr>
  <p:slideViewPr>
    <p:cSldViewPr snapToGrid="0" snapToObjects="1">
      <p:cViewPr varScale="1">
        <p:scale>
          <a:sx n="71" d="100"/>
          <a:sy n="71" d="100"/>
        </p:scale>
        <p:origin x="176" y="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3AFCD9-C1EB-7343-9B19-45C4517860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 NOMI ALTERATI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E08A1BE-7621-944F-AA61-476D2EF516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DIMINUTIVI, ACCRESCITIVI, PEGGIORATIVI</a:t>
            </a:r>
          </a:p>
        </p:txBody>
      </p:sp>
    </p:spTree>
    <p:extLst>
      <p:ext uri="{BB962C8B-B14F-4D97-AF65-F5344CB8AC3E}">
        <p14:creationId xmlns:p14="http://schemas.microsoft.com/office/powerpoint/2010/main" val="2477304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9BDB0D-49B6-0346-8CCF-669727C97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PRINCIPAUX SUFFIXES DIMINUTIFS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10608D-2846-944A-9C75-B6EF4596C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-INO,  A : UN RAGAZZINO</a:t>
            </a:r>
          </a:p>
          <a:p>
            <a:r>
              <a:rPr lang="fr-FR" sz="2400" dirty="0"/>
              <a:t>-ETTO,  A : UN RAGAZZETTO</a:t>
            </a:r>
          </a:p>
          <a:p>
            <a:r>
              <a:rPr lang="fr-FR" sz="2400" dirty="0"/>
              <a:t>-ELLO,  A : UN ASINELLO</a:t>
            </a:r>
          </a:p>
          <a:p>
            <a:r>
              <a:rPr lang="fr-FR" sz="2400" dirty="0"/>
              <a:t>-UCCIO,  A : UN REGALUCCIO </a:t>
            </a:r>
          </a:p>
        </p:txBody>
      </p:sp>
    </p:spTree>
    <p:extLst>
      <p:ext uri="{BB962C8B-B14F-4D97-AF65-F5344CB8AC3E}">
        <p14:creationId xmlns:p14="http://schemas.microsoft.com/office/powerpoint/2010/main" val="428332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C71653-4D21-2B4C-B11B-2789CB684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PRINCIPAUX DIMINUTIFS COMPOSÉS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0CCAB6-EF32-EC4D-B202-749C77AC0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- OLINO : UN FRESCOLINO</a:t>
            </a:r>
          </a:p>
          <a:p>
            <a:r>
              <a:rPr lang="fr-FR" sz="2400" dirty="0"/>
              <a:t>- ICELLO : UN PRATICELLO</a:t>
            </a:r>
          </a:p>
          <a:p>
            <a:r>
              <a:rPr lang="fr-FR" sz="2400" dirty="0"/>
              <a:t>- ICINO :  UN CORPICINO</a:t>
            </a:r>
          </a:p>
          <a:p>
            <a:r>
              <a:rPr lang="fr-FR" sz="2400" dirty="0"/>
              <a:t>- ELLINO : UN FIORELLINO</a:t>
            </a:r>
          </a:p>
          <a:p>
            <a:r>
              <a:rPr lang="fr-FR" sz="2400" dirty="0"/>
              <a:t>- UCCETTO : CAPPUCCETTO ROSSO</a:t>
            </a:r>
          </a:p>
        </p:txBody>
      </p:sp>
    </p:spTree>
    <p:extLst>
      <p:ext uri="{BB962C8B-B14F-4D97-AF65-F5344CB8AC3E}">
        <p14:creationId xmlns:p14="http://schemas.microsoft.com/office/powerpoint/2010/main" val="289182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787EB3-52A2-2D43-84B8-D8E354FD9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PRINCIPAUX AUGMENTATIFS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0FD601-F98B-BB4F-970B-E6E93345E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- ONE,  A  : UN RAGAZZONE, UNA DONNONA *</a:t>
            </a:r>
          </a:p>
          <a:p>
            <a:r>
              <a:rPr lang="fr-FR" sz="2400" dirty="0"/>
              <a:t>- OTTO,  A : UN RAGAZZOTTO (augmentatif moyen)</a:t>
            </a:r>
          </a:p>
          <a:p>
            <a:r>
              <a:rPr lang="fr-FR" sz="2400" dirty="0"/>
              <a:t>- OCCIO,  A : UN BELLOCCIO (nuance amusée)  </a:t>
            </a:r>
          </a:p>
          <a:p>
            <a:r>
              <a:rPr lang="fr-FR" sz="2000" dirty="0"/>
              <a:t>* employé avec des noms féminins, le suffixe –one donne souvent des noms masculins :</a:t>
            </a:r>
          </a:p>
          <a:p>
            <a:pPr marL="0" indent="0">
              <a:buNone/>
            </a:pPr>
            <a:r>
              <a:rPr lang="fr-FR" sz="2000" dirty="0"/>
              <a:t>UNA TAVOLA </a:t>
            </a:r>
            <a:r>
              <a:rPr lang="fr-FR" sz="2000" dirty="0">
                <a:sym typeface="Wingdings" pitchFamily="2" charset="2"/>
              </a:rPr>
              <a:t> UN TAVOLONE</a:t>
            </a:r>
          </a:p>
          <a:p>
            <a:pPr marL="0" indent="0">
              <a:buNone/>
            </a:pPr>
            <a:r>
              <a:rPr lang="fr-FR" sz="2000">
                <a:sym typeface="Wingdings" pitchFamily="2" charset="2"/>
              </a:rPr>
              <a:t>UNA NUVOLA </a:t>
            </a:r>
            <a:r>
              <a:rPr lang="fr-FR" sz="2000" dirty="0">
                <a:sym typeface="Wingdings" pitchFamily="2" charset="2"/>
              </a:rPr>
              <a:t> UN NUVOLONE</a:t>
            </a:r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553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21A619-073E-0146-89B1-3DBF14E10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PRINCIPAUX PÉJORATIFS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49C299-786D-EC49-8E8D-6ACF72B22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- ACCIO : TEMPACCIO (temps exécrable)</a:t>
            </a:r>
          </a:p>
          <a:p>
            <a:r>
              <a:rPr lang="fr-FR" sz="2400" dirty="0"/>
              <a:t>- ASTRO : NERASTRO (noirâtre)</a:t>
            </a:r>
          </a:p>
          <a:p>
            <a:r>
              <a:rPr lang="fr-FR" sz="2400" dirty="0"/>
              <a:t>- AGLIA : PLEBAGLIA (populace)</a:t>
            </a:r>
          </a:p>
          <a:p>
            <a:r>
              <a:rPr lang="fr-FR" sz="2400" dirty="0"/>
              <a:t>- UME : SUDICIUME (saleté)</a:t>
            </a:r>
          </a:p>
        </p:txBody>
      </p:sp>
    </p:spTree>
    <p:extLst>
      <p:ext uri="{BB962C8B-B14F-4D97-AF65-F5344CB8AC3E}">
        <p14:creationId xmlns:p14="http://schemas.microsoft.com/office/powerpoint/2010/main" val="171058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ividendi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Dividendi</Template>
  <TotalTime>24</TotalTime>
  <Words>160</Words>
  <Application>Microsoft Macintosh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Gill Sans MT</vt:lpstr>
      <vt:lpstr>Wingdings</vt:lpstr>
      <vt:lpstr>Wingdings 2</vt:lpstr>
      <vt:lpstr>Dividendi</vt:lpstr>
      <vt:lpstr>I NOMI ALTERATI</vt:lpstr>
      <vt:lpstr>PRINCIPAUX SUFFIXES DIMINUTIFS</vt:lpstr>
      <vt:lpstr>PRINCIPAUX DIMINUTIFS COMPOSÉS</vt:lpstr>
      <vt:lpstr>PRINCIPAUX AUGMENTATIFS</vt:lpstr>
      <vt:lpstr>PRINCIPAUX PÉJORATIFS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NOMI ALTERATI</dc:title>
  <dc:creator>epod podetti</dc:creator>
  <cp:lastModifiedBy>epod podetti</cp:lastModifiedBy>
  <cp:revision>3</cp:revision>
  <dcterms:created xsi:type="dcterms:W3CDTF">2019-01-21T14:15:03Z</dcterms:created>
  <dcterms:modified xsi:type="dcterms:W3CDTF">2019-01-21T14:39:37Z</dcterms:modified>
</cp:coreProperties>
</file>