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3" r:id="rId4"/>
    <p:sldId id="279" r:id="rId5"/>
    <p:sldId id="284" r:id="rId6"/>
    <p:sldId id="281" r:id="rId7"/>
    <p:sldId id="285" r:id="rId8"/>
    <p:sldId id="280" r:id="rId9"/>
    <p:sldId id="258" r:id="rId10"/>
    <p:sldId id="286" r:id="rId11"/>
    <p:sldId id="259" r:id="rId12"/>
    <p:sldId id="260" r:id="rId13"/>
    <p:sldId id="287" r:id="rId14"/>
    <p:sldId id="288" r:id="rId15"/>
    <p:sldId id="262" r:id="rId16"/>
    <p:sldId id="271" r:id="rId17"/>
    <p:sldId id="264" r:id="rId18"/>
    <p:sldId id="273" r:id="rId19"/>
    <p:sldId id="275" r:id="rId20"/>
    <p:sldId id="282" r:id="rId21"/>
    <p:sldId id="289" r:id="rId22"/>
    <p:sldId id="274" r:id="rId23"/>
    <p:sldId id="272" r:id="rId24"/>
    <p:sldId id="276" r:id="rId25"/>
    <p:sldId id="265" r:id="rId26"/>
    <p:sldId id="266" r:id="rId27"/>
    <p:sldId id="267" r:id="rId28"/>
    <p:sldId id="268" r:id="rId29"/>
    <p:sldId id="269"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fr-FR" smtClean="0"/>
              <a:t>Cliquez et modifiez le titre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images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7C3F878-F5E8-489B-AC8A-64F2A7E22C28}" type="datetimeFigureOut">
              <a:rPr lang="en-US" smtClean="0"/>
              <a:pPr/>
              <a:t>10/19/2017</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51FC063-5EA9-49AF-AFAF-D68C9E82B23B}" type="slidenum">
              <a:rPr lang="en-US" smtClean="0"/>
              <a:pPr/>
              <a:t>‹N°›</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Faire glisser l'image vers l'espace réservé ou cliquer sur l'icône pour l'ajouter</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fr-FR" smtClean="0"/>
              <a:t>Cliquez et modifiez le titre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Faire glisser l'image vers l'espace réservé ou cliquer sur l'icône pour l'ajouter</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fr-FR" smtClean="0"/>
              <a:t>Cliquez et modifiez le titre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7C3F878-F5E8-489B-AC8A-64F2A7E22C28}" type="datetimeFigureOut">
              <a:rPr lang="en-US" smtClean="0"/>
              <a:pPr/>
              <a:t>10/19/2017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51FC063-5EA9-49AF-AFAF-D68C9E82B23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fr-FR" smtClean="0"/>
              <a:t>Cliquez et modifiez le titre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7C3F878-F5E8-489B-AC8A-64F2A7E22C28}" type="datetimeFigureOut">
              <a:rPr lang="en-US" smtClean="0"/>
              <a:pPr/>
              <a:t>10/19/2017</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651FC063-5EA9-49AF-AFAF-D68C9E82B23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 Type="http://schemas.openxmlformats.org/officeDocument/2006/relationships/tags" Target="../tags/tag110.xml"/><Relationship Id="rId21" Type="http://schemas.openxmlformats.org/officeDocument/2006/relationships/tags" Target="../tags/tag128.xml"/><Relationship Id="rId34" Type="http://schemas.openxmlformats.org/officeDocument/2006/relationships/tags" Target="../tags/tag141.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tags" Target="../tags/tag140.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29" Type="http://schemas.openxmlformats.org/officeDocument/2006/relationships/tags" Target="../tags/tag136.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tags" Target="../tags/tag139.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slideLayout" Target="../slideLayouts/slideLayout2.xml"/><Relationship Id="rId10" Type="http://schemas.openxmlformats.org/officeDocument/2006/relationships/tags" Target="../tags/tag117.xml"/><Relationship Id="rId19" Type="http://schemas.openxmlformats.org/officeDocument/2006/relationships/tags" Target="../tags/tag126.xml"/><Relationship Id="rId31" Type="http://schemas.openxmlformats.org/officeDocument/2006/relationships/tags" Target="../tags/tag138.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s>
</file>

<file path=ppt/slides/_rels/slide15.xml.rels><?xml version="1.0" encoding="UTF-8" standalone="yes"?>
<Relationships xmlns="http://schemas.openxmlformats.org/package/2006/relationships"><Relationship Id="rId13" Type="http://schemas.openxmlformats.org/officeDocument/2006/relationships/tags" Target="../tags/tag155.xml"/><Relationship Id="rId18" Type="http://schemas.openxmlformats.org/officeDocument/2006/relationships/tags" Target="../tags/tag160.xml"/><Relationship Id="rId26" Type="http://schemas.openxmlformats.org/officeDocument/2006/relationships/tags" Target="../tags/tag168.xml"/><Relationship Id="rId39" Type="http://schemas.openxmlformats.org/officeDocument/2006/relationships/tags" Target="../tags/tag181.xml"/><Relationship Id="rId21" Type="http://schemas.openxmlformats.org/officeDocument/2006/relationships/tags" Target="../tags/tag163.xml"/><Relationship Id="rId34" Type="http://schemas.openxmlformats.org/officeDocument/2006/relationships/tags" Target="../tags/tag176.xml"/><Relationship Id="rId42" Type="http://schemas.openxmlformats.org/officeDocument/2006/relationships/tags" Target="../tags/tag184.xml"/><Relationship Id="rId47" Type="http://schemas.openxmlformats.org/officeDocument/2006/relationships/tags" Target="../tags/tag189.xml"/><Relationship Id="rId50" Type="http://schemas.openxmlformats.org/officeDocument/2006/relationships/tags" Target="../tags/tag192.xml"/><Relationship Id="rId55" Type="http://schemas.openxmlformats.org/officeDocument/2006/relationships/tags" Target="../tags/tag197.xml"/><Relationship Id="rId63" Type="http://schemas.openxmlformats.org/officeDocument/2006/relationships/tags" Target="../tags/tag205.xml"/><Relationship Id="rId68" Type="http://schemas.openxmlformats.org/officeDocument/2006/relationships/tags" Target="../tags/tag210.xml"/><Relationship Id="rId76" Type="http://schemas.openxmlformats.org/officeDocument/2006/relationships/tags" Target="../tags/tag218.xml"/><Relationship Id="rId7" Type="http://schemas.openxmlformats.org/officeDocument/2006/relationships/tags" Target="../tags/tag149.xml"/><Relationship Id="rId71" Type="http://schemas.openxmlformats.org/officeDocument/2006/relationships/tags" Target="../tags/tag213.xml"/><Relationship Id="rId2" Type="http://schemas.openxmlformats.org/officeDocument/2006/relationships/tags" Target="../tags/tag144.xml"/><Relationship Id="rId16" Type="http://schemas.openxmlformats.org/officeDocument/2006/relationships/tags" Target="../tags/tag158.xml"/><Relationship Id="rId29" Type="http://schemas.openxmlformats.org/officeDocument/2006/relationships/tags" Target="../tags/tag171.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tags" Target="../tags/tag174.xml"/><Relationship Id="rId37" Type="http://schemas.openxmlformats.org/officeDocument/2006/relationships/tags" Target="../tags/tag179.xml"/><Relationship Id="rId40" Type="http://schemas.openxmlformats.org/officeDocument/2006/relationships/tags" Target="../tags/tag182.xml"/><Relationship Id="rId45" Type="http://schemas.openxmlformats.org/officeDocument/2006/relationships/tags" Target="../tags/tag187.xml"/><Relationship Id="rId53" Type="http://schemas.openxmlformats.org/officeDocument/2006/relationships/tags" Target="../tags/tag195.xml"/><Relationship Id="rId58" Type="http://schemas.openxmlformats.org/officeDocument/2006/relationships/tags" Target="../tags/tag200.xml"/><Relationship Id="rId66" Type="http://schemas.openxmlformats.org/officeDocument/2006/relationships/tags" Target="../tags/tag208.xml"/><Relationship Id="rId74" Type="http://schemas.openxmlformats.org/officeDocument/2006/relationships/tags" Target="../tags/tag216.xml"/><Relationship Id="rId79" Type="http://schemas.openxmlformats.org/officeDocument/2006/relationships/tags" Target="../tags/tag221.xml"/><Relationship Id="rId5" Type="http://schemas.openxmlformats.org/officeDocument/2006/relationships/tags" Target="../tags/tag147.xml"/><Relationship Id="rId61" Type="http://schemas.openxmlformats.org/officeDocument/2006/relationships/tags" Target="../tags/tag203.xml"/><Relationship Id="rId82" Type="http://schemas.openxmlformats.org/officeDocument/2006/relationships/slideLayout" Target="../slideLayouts/slideLayout2.xml"/><Relationship Id="rId10" Type="http://schemas.openxmlformats.org/officeDocument/2006/relationships/tags" Target="../tags/tag152.xml"/><Relationship Id="rId19" Type="http://schemas.openxmlformats.org/officeDocument/2006/relationships/tags" Target="../tags/tag161.xml"/><Relationship Id="rId31" Type="http://schemas.openxmlformats.org/officeDocument/2006/relationships/tags" Target="../tags/tag173.xml"/><Relationship Id="rId44" Type="http://schemas.openxmlformats.org/officeDocument/2006/relationships/tags" Target="../tags/tag186.xml"/><Relationship Id="rId52" Type="http://schemas.openxmlformats.org/officeDocument/2006/relationships/tags" Target="../tags/tag194.xml"/><Relationship Id="rId60" Type="http://schemas.openxmlformats.org/officeDocument/2006/relationships/tags" Target="../tags/tag202.xml"/><Relationship Id="rId65" Type="http://schemas.openxmlformats.org/officeDocument/2006/relationships/tags" Target="../tags/tag207.xml"/><Relationship Id="rId73" Type="http://schemas.openxmlformats.org/officeDocument/2006/relationships/tags" Target="../tags/tag215.xml"/><Relationship Id="rId78" Type="http://schemas.openxmlformats.org/officeDocument/2006/relationships/tags" Target="../tags/tag220.xml"/><Relationship Id="rId81" Type="http://schemas.openxmlformats.org/officeDocument/2006/relationships/tags" Target="../tags/tag223.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tags" Target="../tags/tag172.xml"/><Relationship Id="rId35" Type="http://schemas.openxmlformats.org/officeDocument/2006/relationships/tags" Target="../tags/tag177.xml"/><Relationship Id="rId43" Type="http://schemas.openxmlformats.org/officeDocument/2006/relationships/tags" Target="../tags/tag185.xml"/><Relationship Id="rId48" Type="http://schemas.openxmlformats.org/officeDocument/2006/relationships/tags" Target="../tags/tag190.xml"/><Relationship Id="rId56" Type="http://schemas.openxmlformats.org/officeDocument/2006/relationships/tags" Target="../tags/tag198.xml"/><Relationship Id="rId64" Type="http://schemas.openxmlformats.org/officeDocument/2006/relationships/tags" Target="../tags/tag206.xml"/><Relationship Id="rId69" Type="http://schemas.openxmlformats.org/officeDocument/2006/relationships/tags" Target="../tags/tag211.xml"/><Relationship Id="rId77" Type="http://schemas.openxmlformats.org/officeDocument/2006/relationships/tags" Target="../tags/tag219.xml"/><Relationship Id="rId8" Type="http://schemas.openxmlformats.org/officeDocument/2006/relationships/tags" Target="../tags/tag150.xml"/><Relationship Id="rId51" Type="http://schemas.openxmlformats.org/officeDocument/2006/relationships/tags" Target="../tags/tag193.xml"/><Relationship Id="rId72" Type="http://schemas.openxmlformats.org/officeDocument/2006/relationships/tags" Target="../tags/tag214.xml"/><Relationship Id="rId80" Type="http://schemas.openxmlformats.org/officeDocument/2006/relationships/tags" Target="../tags/tag222.xml"/><Relationship Id="rId3" Type="http://schemas.openxmlformats.org/officeDocument/2006/relationships/tags" Target="../tags/tag145.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tags" Target="../tags/tag175.xml"/><Relationship Id="rId38" Type="http://schemas.openxmlformats.org/officeDocument/2006/relationships/tags" Target="../tags/tag180.xml"/><Relationship Id="rId46" Type="http://schemas.openxmlformats.org/officeDocument/2006/relationships/tags" Target="../tags/tag188.xml"/><Relationship Id="rId59" Type="http://schemas.openxmlformats.org/officeDocument/2006/relationships/tags" Target="../tags/tag201.xml"/><Relationship Id="rId67" Type="http://schemas.openxmlformats.org/officeDocument/2006/relationships/tags" Target="../tags/tag209.xml"/><Relationship Id="rId20" Type="http://schemas.openxmlformats.org/officeDocument/2006/relationships/tags" Target="../tags/tag162.xml"/><Relationship Id="rId41" Type="http://schemas.openxmlformats.org/officeDocument/2006/relationships/tags" Target="../tags/tag183.xml"/><Relationship Id="rId54" Type="http://schemas.openxmlformats.org/officeDocument/2006/relationships/tags" Target="../tags/tag196.xml"/><Relationship Id="rId62" Type="http://schemas.openxmlformats.org/officeDocument/2006/relationships/tags" Target="../tags/tag204.xml"/><Relationship Id="rId70" Type="http://schemas.openxmlformats.org/officeDocument/2006/relationships/tags" Target="../tags/tag212.xml"/><Relationship Id="rId75" Type="http://schemas.openxmlformats.org/officeDocument/2006/relationships/tags" Target="../tags/tag217.xml"/><Relationship Id="rId1" Type="http://schemas.openxmlformats.org/officeDocument/2006/relationships/tags" Target="../tags/tag143.xml"/><Relationship Id="rId6" Type="http://schemas.openxmlformats.org/officeDocument/2006/relationships/tags" Target="../tags/tag148.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tags" Target="../tags/tag170.xml"/><Relationship Id="rId36" Type="http://schemas.openxmlformats.org/officeDocument/2006/relationships/tags" Target="../tags/tag178.xml"/><Relationship Id="rId49" Type="http://schemas.openxmlformats.org/officeDocument/2006/relationships/tags" Target="../tags/tag191.xml"/><Relationship Id="rId57" Type="http://schemas.openxmlformats.org/officeDocument/2006/relationships/tags" Target="../tags/tag199.xml"/></Relationships>
</file>

<file path=ppt/slides/_rels/slide16.xml.rels><?xml version="1.0" encoding="UTF-8" standalone="yes"?>
<Relationships xmlns="http://schemas.openxmlformats.org/package/2006/relationships"><Relationship Id="rId26" Type="http://schemas.openxmlformats.org/officeDocument/2006/relationships/tags" Target="../tags/tag249.xml"/><Relationship Id="rId117" Type="http://schemas.openxmlformats.org/officeDocument/2006/relationships/tags" Target="../tags/tag340.xml"/><Relationship Id="rId21" Type="http://schemas.openxmlformats.org/officeDocument/2006/relationships/tags" Target="../tags/tag244.xml"/><Relationship Id="rId42" Type="http://schemas.openxmlformats.org/officeDocument/2006/relationships/tags" Target="../tags/tag265.xml"/><Relationship Id="rId47" Type="http://schemas.openxmlformats.org/officeDocument/2006/relationships/tags" Target="../tags/tag270.xml"/><Relationship Id="rId63" Type="http://schemas.openxmlformats.org/officeDocument/2006/relationships/tags" Target="../tags/tag286.xml"/><Relationship Id="rId68" Type="http://schemas.openxmlformats.org/officeDocument/2006/relationships/tags" Target="../tags/tag291.xml"/><Relationship Id="rId84" Type="http://schemas.openxmlformats.org/officeDocument/2006/relationships/tags" Target="../tags/tag307.xml"/><Relationship Id="rId89" Type="http://schemas.openxmlformats.org/officeDocument/2006/relationships/tags" Target="../tags/tag312.xml"/><Relationship Id="rId112" Type="http://schemas.openxmlformats.org/officeDocument/2006/relationships/tags" Target="../tags/tag335.xml"/><Relationship Id="rId16" Type="http://schemas.openxmlformats.org/officeDocument/2006/relationships/tags" Target="../tags/tag239.xml"/><Relationship Id="rId107" Type="http://schemas.openxmlformats.org/officeDocument/2006/relationships/tags" Target="../tags/tag330.xml"/><Relationship Id="rId11" Type="http://schemas.openxmlformats.org/officeDocument/2006/relationships/tags" Target="../tags/tag234.xml"/><Relationship Id="rId32" Type="http://schemas.openxmlformats.org/officeDocument/2006/relationships/tags" Target="../tags/tag255.xml"/><Relationship Id="rId37" Type="http://schemas.openxmlformats.org/officeDocument/2006/relationships/tags" Target="../tags/tag260.xml"/><Relationship Id="rId53" Type="http://schemas.openxmlformats.org/officeDocument/2006/relationships/tags" Target="../tags/tag276.xml"/><Relationship Id="rId58" Type="http://schemas.openxmlformats.org/officeDocument/2006/relationships/tags" Target="../tags/tag281.xml"/><Relationship Id="rId74" Type="http://schemas.openxmlformats.org/officeDocument/2006/relationships/tags" Target="../tags/tag297.xml"/><Relationship Id="rId79" Type="http://schemas.openxmlformats.org/officeDocument/2006/relationships/tags" Target="../tags/tag302.xml"/><Relationship Id="rId102" Type="http://schemas.openxmlformats.org/officeDocument/2006/relationships/tags" Target="../tags/tag325.xml"/><Relationship Id="rId123" Type="http://schemas.openxmlformats.org/officeDocument/2006/relationships/tags" Target="../tags/tag346.xml"/><Relationship Id="rId5" Type="http://schemas.openxmlformats.org/officeDocument/2006/relationships/tags" Target="../tags/tag228.xml"/><Relationship Id="rId61" Type="http://schemas.openxmlformats.org/officeDocument/2006/relationships/tags" Target="../tags/tag284.xml"/><Relationship Id="rId82" Type="http://schemas.openxmlformats.org/officeDocument/2006/relationships/tags" Target="../tags/tag305.xml"/><Relationship Id="rId90" Type="http://schemas.openxmlformats.org/officeDocument/2006/relationships/tags" Target="../tags/tag313.xml"/><Relationship Id="rId95" Type="http://schemas.openxmlformats.org/officeDocument/2006/relationships/tags" Target="../tags/tag318.xml"/><Relationship Id="rId19" Type="http://schemas.openxmlformats.org/officeDocument/2006/relationships/tags" Target="../tags/tag24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tags" Target="../tags/tag250.xml"/><Relationship Id="rId30" Type="http://schemas.openxmlformats.org/officeDocument/2006/relationships/tags" Target="../tags/tag253.xml"/><Relationship Id="rId35" Type="http://schemas.openxmlformats.org/officeDocument/2006/relationships/tags" Target="../tags/tag258.xml"/><Relationship Id="rId43" Type="http://schemas.openxmlformats.org/officeDocument/2006/relationships/tags" Target="../tags/tag266.xml"/><Relationship Id="rId48" Type="http://schemas.openxmlformats.org/officeDocument/2006/relationships/tags" Target="../tags/tag271.xml"/><Relationship Id="rId56" Type="http://schemas.openxmlformats.org/officeDocument/2006/relationships/tags" Target="../tags/tag279.xml"/><Relationship Id="rId64" Type="http://schemas.openxmlformats.org/officeDocument/2006/relationships/tags" Target="../tags/tag287.xml"/><Relationship Id="rId69" Type="http://schemas.openxmlformats.org/officeDocument/2006/relationships/tags" Target="../tags/tag292.xml"/><Relationship Id="rId77" Type="http://schemas.openxmlformats.org/officeDocument/2006/relationships/tags" Target="../tags/tag300.xml"/><Relationship Id="rId100" Type="http://schemas.openxmlformats.org/officeDocument/2006/relationships/tags" Target="../tags/tag323.xml"/><Relationship Id="rId105" Type="http://schemas.openxmlformats.org/officeDocument/2006/relationships/tags" Target="../tags/tag328.xml"/><Relationship Id="rId113" Type="http://schemas.openxmlformats.org/officeDocument/2006/relationships/tags" Target="../tags/tag336.xml"/><Relationship Id="rId118" Type="http://schemas.openxmlformats.org/officeDocument/2006/relationships/tags" Target="../tags/tag341.xml"/><Relationship Id="rId126" Type="http://schemas.openxmlformats.org/officeDocument/2006/relationships/slideLayout" Target="../slideLayouts/slideLayout1.xml"/><Relationship Id="rId8" Type="http://schemas.openxmlformats.org/officeDocument/2006/relationships/tags" Target="../tags/tag231.xml"/><Relationship Id="rId51" Type="http://schemas.openxmlformats.org/officeDocument/2006/relationships/tags" Target="../tags/tag274.xml"/><Relationship Id="rId72" Type="http://schemas.openxmlformats.org/officeDocument/2006/relationships/tags" Target="../tags/tag295.xml"/><Relationship Id="rId80" Type="http://schemas.openxmlformats.org/officeDocument/2006/relationships/tags" Target="../tags/tag303.xml"/><Relationship Id="rId85" Type="http://schemas.openxmlformats.org/officeDocument/2006/relationships/tags" Target="../tags/tag308.xml"/><Relationship Id="rId93" Type="http://schemas.openxmlformats.org/officeDocument/2006/relationships/tags" Target="../tags/tag316.xml"/><Relationship Id="rId98" Type="http://schemas.openxmlformats.org/officeDocument/2006/relationships/tags" Target="../tags/tag321.xml"/><Relationship Id="rId121" Type="http://schemas.openxmlformats.org/officeDocument/2006/relationships/tags" Target="../tags/tag344.xml"/><Relationship Id="rId3" Type="http://schemas.openxmlformats.org/officeDocument/2006/relationships/tags" Target="../tags/tag226.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33" Type="http://schemas.openxmlformats.org/officeDocument/2006/relationships/tags" Target="../tags/tag256.xml"/><Relationship Id="rId38" Type="http://schemas.openxmlformats.org/officeDocument/2006/relationships/tags" Target="../tags/tag261.xml"/><Relationship Id="rId46" Type="http://schemas.openxmlformats.org/officeDocument/2006/relationships/tags" Target="../tags/tag269.xml"/><Relationship Id="rId59" Type="http://schemas.openxmlformats.org/officeDocument/2006/relationships/tags" Target="../tags/tag282.xml"/><Relationship Id="rId67" Type="http://schemas.openxmlformats.org/officeDocument/2006/relationships/tags" Target="../tags/tag290.xml"/><Relationship Id="rId103" Type="http://schemas.openxmlformats.org/officeDocument/2006/relationships/tags" Target="../tags/tag326.xml"/><Relationship Id="rId108" Type="http://schemas.openxmlformats.org/officeDocument/2006/relationships/tags" Target="../tags/tag331.xml"/><Relationship Id="rId116" Type="http://schemas.openxmlformats.org/officeDocument/2006/relationships/tags" Target="../tags/tag339.xml"/><Relationship Id="rId124" Type="http://schemas.openxmlformats.org/officeDocument/2006/relationships/tags" Target="../tags/tag347.xml"/><Relationship Id="rId20" Type="http://schemas.openxmlformats.org/officeDocument/2006/relationships/tags" Target="../tags/tag243.xml"/><Relationship Id="rId41" Type="http://schemas.openxmlformats.org/officeDocument/2006/relationships/tags" Target="../tags/tag264.xml"/><Relationship Id="rId54" Type="http://schemas.openxmlformats.org/officeDocument/2006/relationships/tags" Target="../tags/tag277.xml"/><Relationship Id="rId62" Type="http://schemas.openxmlformats.org/officeDocument/2006/relationships/tags" Target="../tags/tag285.xml"/><Relationship Id="rId70" Type="http://schemas.openxmlformats.org/officeDocument/2006/relationships/tags" Target="../tags/tag293.xml"/><Relationship Id="rId75" Type="http://schemas.openxmlformats.org/officeDocument/2006/relationships/tags" Target="../tags/tag298.xml"/><Relationship Id="rId83" Type="http://schemas.openxmlformats.org/officeDocument/2006/relationships/tags" Target="../tags/tag306.xml"/><Relationship Id="rId88" Type="http://schemas.openxmlformats.org/officeDocument/2006/relationships/tags" Target="../tags/tag311.xml"/><Relationship Id="rId91" Type="http://schemas.openxmlformats.org/officeDocument/2006/relationships/tags" Target="../tags/tag314.xml"/><Relationship Id="rId96" Type="http://schemas.openxmlformats.org/officeDocument/2006/relationships/tags" Target="../tags/tag319.xml"/><Relationship Id="rId111" Type="http://schemas.openxmlformats.org/officeDocument/2006/relationships/tags" Target="../tags/tag334.xml"/><Relationship Id="rId1" Type="http://schemas.openxmlformats.org/officeDocument/2006/relationships/tags" Target="../tags/tag224.xml"/><Relationship Id="rId6" Type="http://schemas.openxmlformats.org/officeDocument/2006/relationships/tags" Target="../tags/tag229.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tags" Target="../tags/tag251.xml"/><Relationship Id="rId36" Type="http://schemas.openxmlformats.org/officeDocument/2006/relationships/tags" Target="../tags/tag259.xml"/><Relationship Id="rId49" Type="http://schemas.openxmlformats.org/officeDocument/2006/relationships/tags" Target="../tags/tag272.xml"/><Relationship Id="rId57" Type="http://schemas.openxmlformats.org/officeDocument/2006/relationships/tags" Target="../tags/tag280.xml"/><Relationship Id="rId106" Type="http://schemas.openxmlformats.org/officeDocument/2006/relationships/tags" Target="../tags/tag329.xml"/><Relationship Id="rId114" Type="http://schemas.openxmlformats.org/officeDocument/2006/relationships/tags" Target="../tags/tag337.xml"/><Relationship Id="rId119" Type="http://schemas.openxmlformats.org/officeDocument/2006/relationships/tags" Target="../tags/tag342.xml"/><Relationship Id="rId10" Type="http://schemas.openxmlformats.org/officeDocument/2006/relationships/tags" Target="../tags/tag233.xml"/><Relationship Id="rId31" Type="http://schemas.openxmlformats.org/officeDocument/2006/relationships/tags" Target="../tags/tag254.xml"/><Relationship Id="rId44" Type="http://schemas.openxmlformats.org/officeDocument/2006/relationships/tags" Target="../tags/tag267.xml"/><Relationship Id="rId52" Type="http://schemas.openxmlformats.org/officeDocument/2006/relationships/tags" Target="../tags/tag275.xml"/><Relationship Id="rId60" Type="http://schemas.openxmlformats.org/officeDocument/2006/relationships/tags" Target="../tags/tag283.xml"/><Relationship Id="rId65" Type="http://schemas.openxmlformats.org/officeDocument/2006/relationships/tags" Target="../tags/tag288.xml"/><Relationship Id="rId73" Type="http://schemas.openxmlformats.org/officeDocument/2006/relationships/tags" Target="../tags/tag296.xml"/><Relationship Id="rId78" Type="http://schemas.openxmlformats.org/officeDocument/2006/relationships/tags" Target="../tags/tag301.xml"/><Relationship Id="rId81" Type="http://schemas.openxmlformats.org/officeDocument/2006/relationships/tags" Target="../tags/tag304.xml"/><Relationship Id="rId86" Type="http://schemas.openxmlformats.org/officeDocument/2006/relationships/tags" Target="../tags/tag309.xml"/><Relationship Id="rId94" Type="http://schemas.openxmlformats.org/officeDocument/2006/relationships/tags" Target="../tags/tag317.xml"/><Relationship Id="rId99" Type="http://schemas.openxmlformats.org/officeDocument/2006/relationships/tags" Target="../tags/tag322.xml"/><Relationship Id="rId101" Type="http://schemas.openxmlformats.org/officeDocument/2006/relationships/tags" Target="../tags/tag324.xml"/><Relationship Id="rId122" Type="http://schemas.openxmlformats.org/officeDocument/2006/relationships/tags" Target="../tags/tag345.xml"/><Relationship Id="rId4" Type="http://schemas.openxmlformats.org/officeDocument/2006/relationships/tags" Target="../tags/tag227.xml"/><Relationship Id="rId9" Type="http://schemas.openxmlformats.org/officeDocument/2006/relationships/tags" Target="../tags/tag232.xml"/><Relationship Id="rId13" Type="http://schemas.openxmlformats.org/officeDocument/2006/relationships/tags" Target="../tags/tag236.xml"/><Relationship Id="rId18" Type="http://schemas.openxmlformats.org/officeDocument/2006/relationships/tags" Target="../tags/tag241.xml"/><Relationship Id="rId39" Type="http://schemas.openxmlformats.org/officeDocument/2006/relationships/tags" Target="../tags/tag262.xml"/><Relationship Id="rId109" Type="http://schemas.openxmlformats.org/officeDocument/2006/relationships/tags" Target="../tags/tag332.xml"/><Relationship Id="rId34" Type="http://schemas.openxmlformats.org/officeDocument/2006/relationships/tags" Target="../tags/tag257.xml"/><Relationship Id="rId50" Type="http://schemas.openxmlformats.org/officeDocument/2006/relationships/tags" Target="../tags/tag273.xml"/><Relationship Id="rId55" Type="http://schemas.openxmlformats.org/officeDocument/2006/relationships/tags" Target="../tags/tag278.xml"/><Relationship Id="rId76" Type="http://schemas.openxmlformats.org/officeDocument/2006/relationships/tags" Target="../tags/tag299.xml"/><Relationship Id="rId97" Type="http://schemas.openxmlformats.org/officeDocument/2006/relationships/tags" Target="../tags/tag320.xml"/><Relationship Id="rId104" Type="http://schemas.openxmlformats.org/officeDocument/2006/relationships/tags" Target="../tags/tag327.xml"/><Relationship Id="rId120" Type="http://schemas.openxmlformats.org/officeDocument/2006/relationships/tags" Target="../tags/tag343.xml"/><Relationship Id="rId125" Type="http://schemas.openxmlformats.org/officeDocument/2006/relationships/tags" Target="../tags/tag348.xml"/><Relationship Id="rId7" Type="http://schemas.openxmlformats.org/officeDocument/2006/relationships/tags" Target="../tags/tag230.xml"/><Relationship Id="rId71" Type="http://schemas.openxmlformats.org/officeDocument/2006/relationships/tags" Target="../tags/tag294.xml"/><Relationship Id="rId92" Type="http://schemas.openxmlformats.org/officeDocument/2006/relationships/tags" Target="../tags/tag315.xml"/><Relationship Id="rId2" Type="http://schemas.openxmlformats.org/officeDocument/2006/relationships/tags" Target="../tags/tag225.xml"/><Relationship Id="rId29" Type="http://schemas.openxmlformats.org/officeDocument/2006/relationships/tags" Target="../tags/tag252.xml"/><Relationship Id="rId24" Type="http://schemas.openxmlformats.org/officeDocument/2006/relationships/tags" Target="../tags/tag247.xml"/><Relationship Id="rId40" Type="http://schemas.openxmlformats.org/officeDocument/2006/relationships/tags" Target="../tags/tag263.xml"/><Relationship Id="rId45" Type="http://schemas.openxmlformats.org/officeDocument/2006/relationships/tags" Target="../tags/tag268.xml"/><Relationship Id="rId66" Type="http://schemas.openxmlformats.org/officeDocument/2006/relationships/tags" Target="../tags/tag289.xml"/><Relationship Id="rId87" Type="http://schemas.openxmlformats.org/officeDocument/2006/relationships/tags" Target="../tags/tag310.xml"/><Relationship Id="rId110" Type="http://schemas.openxmlformats.org/officeDocument/2006/relationships/tags" Target="../tags/tag333.xml"/><Relationship Id="rId115" Type="http://schemas.openxmlformats.org/officeDocument/2006/relationships/tags" Target="../tags/tag33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0.xml"/><Relationship Id="rId1" Type="http://schemas.openxmlformats.org/officeDocument/2006/relationships/tags" Target="../tags/tag34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22.xml.rels><?xml version="1.0" encoding="UTF-8" standalone="yes"?>
<Relationships xmlns="http://schemas.openxmlformats.org/package/2006/relationships"><Relationship Id="rId8" Type="http://schemas.openxmlformats.org/officeDocument/2006/relationships/tags" Target="../tags/tag359.xml"/><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slideLayout" Target="../slideLayouts/slideLayout8.xml"/><Relationship Id="rId5" Type="http://schemas.openxmlformats.org/officeDocument/2006/relationships/tags" Target="../tags/tag356.xml"/><Relationship Id="rId10" Type="http://schemas.openxmlformats.org/officeDocument/2006/relationships/tags" Target="../tags/tag361.xml"/><Relationship Id="rId4" Type="http://schemas.openxmlformats.org/officeDocument/2006/relationships/tags" Target="../tags/tag355.xml"/><Relationship Id="rId9" Type="http://schemas.openxmlformats.org/officeDocument/2006/relationships/tags" Target="../tags/tag36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 Type="http://schemas.openxmlformats.org/officeDocument/2006/relationships/tags" Target="../tags/tag34.xml"/><Relationship Id="rId21" Type="http://schemas.openxmlformats.org/officeDocument/2006/relationships/tags" Target="../tags/tag52.xml"/><Relationship Id="rId34" Type="http://schemas.openxmlformats.org/officeDocument/2006/relationships/slideLayout" Target="../slideLayouts/slideLayout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33" Type="http://schemas.openxmlformats.org/officeDocument/2006/relationships/tags" Target="../tags/tag64.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tags" Target="../tags/tag60.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32" Type="http://schemas.openxmlformats.org/officeDocument/2006/relationships/tags" Target="../tags/tag63.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tags" Target="../tags/tag59.xml"/><Relationship Id="rId10" Type="http://schemas.openxmlformats.org/officeDocument/2006/relationships/tags" Target="../tags/tag41.xml"/><Relationship Id="rId19" Type="http://schemas.openxmlformats.org/officeDocument/2006/relationships/tags" Target="../tags/tag50.xml"/><Relationship Id="rId31" Type="http://schemas.openxmlformats.org/officeDocument/2006/relationships/tags" Target="../tags/tag62.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 Id="rId30" Type="http://schemas.openxmlformats.org/officeDocument/2006/relationships/tags" Target="../tags/tag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21" Type="http://schemas.openxmlformats.org/officeDocument/2006/relationships/tags" Target="../tags/tag85.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slideLayout" Target="../slideLayouts/slideLayout2.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Séance 4 – B2+</a:t>
            </a:r>
            <a:endParaRPr lang="fr-FR" dirty="0"/>
          </a:p>
        </p:txBody>
      </p:sp>
      <p:sp>
        <p:nvSpPr>
          <p:cNvPr id="3" name="Sous-titre 2"/>
          <p:cNvSpPr>
            <a:spLocks noGrp="1"/>
          </p:cNvSpPr>
          <p:nvPr>
            <p:ph type="subTitle" idx="1"/>
          </p:nvPr>
        </p:nvSpPr>
        <p:spPr/>
        <p:txBody>
          <a:bodyPr/>
          <a:lstStyle/>
          <a:p>
            <a:r>
              <a:rPr lang="fr-FR" dirty="0" smtClean="0"/>
              <a:t>Matisse et Picasso</a:t>
            </a:r>
          </a:p>
        </p:txBody>
      </p:sp>
    </p:spTree>
    <p:extLst>
      <p:ext uri="{BB962C8B-B14F-4D97-AF65-F5344CB8AC3E}">
        <p14:creationId xmlns:p14="http://schemas.microsoft.com/office/powerpoint/2010/main" val="336317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591805"/>
            <a:ext cx="6965245" cy="480639"/>
          </a:xfrm>
        </p:spPr>
        <p:txBody>
          <a:bodyPr>
            <a:normAutofit fontScale="90000"/>
          </a:bodyPr>
          <a:lstStyle/>
          <a:p>
            <a:r>
              <a:rPr lang="fr-FR" dirty="0" smtClean="0"/>
              <a:t>Les temps du passé</a:t>
            </a:r>
            <a:endParaRPr lang="fr-FR" dirty="0"/>
          </a:p>
        </p:txBody>
      </p:sp>
      <p:sp>
        <p:nvSpPr>
          <p:cNvPr id="3" name="Espace réservé du contenu 2"/>
          <p:cNvSpPr>
            <a:spLocks noGrp="1"/>
          </p:cNvSpPr>
          <p:nvPr>
            <p:ph idx="1"/>
          </p:nvPr>
        </p:nvSpPr>
        <p:spPr>
          <a:xfrm>
            <a:off x="0" y="1723476"/>
            <a:ext cx="9144000" cy="5134524"/>
          </a:xfrm>
        </p:spPr>
        <p:txBody>
          <a:bodyPr>
            <a:noAutofit/>
          </a:bodyPr>
          <a:lstStyle/>
          <a:p>
            <a:r>
              <a:rPr lang="fr-FR" dirty="0" smtClean="0"/>
              <a:t>Le passé composé est à l’origine un temps du discours. L’action est vu depuis le présent de l’énonciateur, dans la mesure où l’événement touche ce présent. L’événement passé se prolonge par ses conséquences dans le présent de l’énonciateur. </a:t>
            </a:r>
            <a:br>
              <a:rPr lang="fr-FR" dirty="0" smtClean="0"/>
            </a:br>
            <a:r>
              <a:rPr lang="fr-FR" dirty="0" smtClean="0"/>
              <a:t>Ex: Jusqu’à présent, Paul n’a écouté que de la musique classique.</a:t>
            </a:r>
          </a:p>
          <a:p>
            <a:r>
              <a:rPr lang="fr-FR" dirty="0" smtClean="0"/>
              <a:t>Mais le passé composé peut marquer la simple antériorité. Il concurrence donc le passé simple dans le récit et l’a presque entièrement remplacé.</a:t>
            </a:r>
            <a:br>
              <a:rPr lang="fr-FR" dirty="0" smtClean="0"/>
            </a:br>
            <a:r>
              <a:rPr lang="fr-FR" dirty="0" smtClean="0"/>
              <a:t>Ex: Il a acquis une bonne formation et a exercé une profession qui lui plaisait. Puis la guerre a éclaté.</a:t>
            </a:r>
          </a:p>
        </p:txBody>
      </p:sp>
    </p:spTree>
    <p:extLst>
      <p:ext uri="{BB962C8B-B14F-4D97-AF65-F5344CB8AC3E}">
        <p14:creationId xmlns:p14="http://schemas.microsoft.com/office/powerpoint/2010/main" val="32139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539" y="185563"/>
            <a:ext cx="8660677" cy="1311140"/>
          </a:xfrm>
        </p:spPr>
        <p:txBody>
          <a:bodyPr>
            <a:normAutofit fontScale="90000"/>
          </a:bodyPr>
          <a:lstStyle/>
          <a:p>
            <a:r>
              <a:rPr lang="fr-FR" dirty="0" smtClean="0"/>
              <a:t>Alternance imparfait/passé simple (ou passé composé)</a:t>
            </a:r>
            <a:endParaRPr lang="fr-FR" dirty="0"/>
          </a:p>
        </p:txBody>
      </p:sp>
      <p:sp>
        <p:nvSpPr>
          <p:cNvPr id="3" name="Espace réservé du contenu 2"/>
          <p:cNvSpPr>
            <a:spLocks noGrp="1"/>
          </p:cNvSpPr>
          <p:nvPr>
            <p:ph idx="1"/>
          </p:nvPr>
        </p:nvSpPr>
        <p:spPr>
          <a:xfrm>
            <a:off x="0" y="1622779"/>
            <a:ext cx="9144000" cy="5235222"/>
          </a:xfrm>
        </p:spPr>
        <p:txBody>
          <a:bodyPr>
            <a:normAutofit fontScale="92500" lnSpcReduction="10000"/>
          </a:bodyPr>
          <a:lstStyle/>
          <a:p>
            <a:r>
              <a:rPr lang="fr-FR" dirty="0" smtClean="0"/>
              <a:t> </a:t>
            </a:r>
            <a:r>
              <a:rPr lang="fr-FR" sz="2600" b="1" dirty="0" smtClean="0"/>
              <a:t>Premier plan / Arrière-plan</a:t>
            </a:r>
            <a:r>
              <a:rPr lang="fr-FR" dirty="0" smtClean="0"/>
              <a:t>: </a:t>
            </a:r>
          </a:p>
          <a:p>
            <a:pPr marL="0" indent="0">
              <a:buNone/>
            </a:pPr>
            <a:r>
              <a:rPr lang="fr-FR" dirty="0" smtClean="0"/>
              <a:t>On dit habituellement que l’imparfait permet de présenter les circonstances, le décor, la toile de fond sur lesquels vont se dérouler les événements principaux relatés au passé simple. </a:t>
            </a:r>
          </a:p>
          <a:p>
            <a:pPr marL="0" indent="0">
              <a:buNone/>
            </a:pPr>
            <a:r>
              <a:rPr lang="fr-FR" dirty="0" smtClean="0"/>
              <a:t>Ex: « Nous sortîmes du bal, nous tenant par la main. Les fleurs de la chevelure de Sylvie se penchaient dans ses cheveux dénoués. [</a:t>
            </a:r>
            <a:r>
              <a:rPr lang="is-IS" dirty="0" smtClean="0"/>
              <a:t>…] Je lui offris de l’accompagner chez elle. Il faisait grand jour, mais le temps était sombre” (Nerval)</a:t>
            </a:r>
            <a:endParaRPr lang="fr-FR" dirty="0" smtClean="0"/>
          </a:p>
          <a:p>
            <a:r>
              <a:rPr lang="fr-FR" dirty="0"/>
              <a:t> </a:t>
            </a:r>
            <a:r>
              <a:rPr lang="fr-FR" dirty="0" smtClean="0"/>
              <a:t>De la même façon, l’imparfait peut encore être employé pour renvoyer à un événement dont le déroulement est interrompu par un autre événement au passé simple.</a:t>
            </a:r>
          </a:p>
          <a:p>
            <a:pPr marL="0" indent="0">
              <a:buNone/>
            </a:pPr>
            <a:r>
              <a:rPr lang="fr-FR" dirty="0" smtClean="0"/>
              <a:t>Ex: « Deux coqs vivaient en paix: une poule survint,</a:t>
            </a:r>
            <a:br>
              <a:rPr lang="fr-FR" dirty="0" smtClean="0"/>
            </a:br>
            <a:r>
              <a:rPr lang="fr-FR" dirty="0" smtClean="0"/>
              <a:t>          Et voilà la guerre allumée » (La Fontaine, « Les deux coqs »)</a:t>
            </a:r>
            <a:endParaRPr lang="fr-FR" dirty="0"/>
          </a:p>
        </p:txBody>
      </p:sp>
    </p:spTree>
    <p:extLst>
      <p:ext uri="{BB962C8B-B14F-4D97-AF65-F5344CB8AC3E}">
        <p14:creationId xmlns:p14="http://schemas.microsoft.com/office/powerpoint/2010/main" val="3763723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667" y="643793"/>
            <a:ext cx="8706555" cy="706418"/>
          </a:xfrm>
        </p:spPr>
        <p:txBody>
          <a:bodyPr>
            <a:noAutofit/>
          </a:bodyPr>
          <a:lstStyle/>
          <a:p>
            <a:r>
              <a:rPr lang="fr-FR" sz="5400" dirty="0" smtClean="0"/>
              <a:t>Concordance des temps</a:t>
            </a:r>
            <a:endParaRPr lang="fr-FR" sz="5400" dirty="0"/>
          </a:p>
        </p:txBody>
      </p:sp>
      <p:sp>
        <p:nvSpPr>
          <p:cNvPr id="3" name="Espace réservé du contenu 2"/>
          <p:cNvSpPr>
            <a:spLocks noGrp="1"/>
          </p:cNvSpPr>
          <p:nvPr>
            <p:ph idx="1"/>
          </p:nvPr>
        </p:nvSpPr>
        <p:spPr>
          <a:xfrm>
            <a:off x="0" y="1622778"/>
            <a:ext cx="9144000" cy="5235222"/>
          </a:xfrm>
        </p:spPr>
        <p:txBody>
          <a:bodyPr>
            <a:noAutofit/>
          </a:bodyPr>
          <a:lstStyle/>
          <a:p>
            <a:r>
              <a:rPr lang="fr-FR" sz="2600" dirty="0" smtClean="0"/>
              <a:t> </a:t>
            </a:r>
            <a:r>
              <a:rPr lang="fr-FR" sz="2600" b="1" dirty="0" smtClean="0"/>
              <a:t>Imparfait</a:t>
            </a:r>
            <a:r>
              <a:rPr lang="fr-FR" sz="2600" dirty="0" smtClean="0"/>
              <a:t> de discours indirect:</a:t>
            </a:r>
          </a:p>
          <a:p>
            <a:pPr marL="0" indent="0">
              <a:buNone/>
            </a:pPr>
            <a:r>
              <a:rPr lang="fr-FR" sz="2600" dirty="0" smtClean="0"/>
              <a:t>On utilise l’imparfait pour transcrire la parole ou la pensée d’un personnage dans un contexte narratif au passé.</a:t>
            </a:r>
          </a:p>
          <a:p>
            <a:pPr marL="0" indent="0">
              <a:buNone/>
            </a:pPr>
            <a:r>
              <a:rPr lang="fr-FR" sz="2600" dirty="0" smtClean="0"/>
              <a:t>Ex: « La dame au nez pointu répondit que la terre</a:t>
            </a:r>
            <a:br>
              <a:rPr lang="fr-FR" sz="2600" dirty="0" smtClean="0"/>
            </a:br>
            <a:r>
              <a:rPr lang="fr-FR" sz="2600" dirty="0" smtClean="0"/>
              <a:t>          Était au premier occupant. » (La Fontaine)</a:t>
            </a:r>
          </a:p>
          <a:p>
            <a:r>
              <a:rPr lang="fr-FR" sz="2600" dirty="0"/>
              <a:t> </a:t>
            </a:r>
            <a:r>
              <a:rPr lang="fr-FR" sz="2600" dirty="0" smtClean="0"/>
              <a:t>Le </a:t>
            </a:r>
            <a:r>
              <a:rPr lang="fr-FR" sz="2600" b="1" dirty="0" smtClean="0"/>
              <a:t>plus-que-parfait </a:t>
            </a:r>
            <a:r>
              <a:rPr lang="fr-FR" sz="2600" dirty="0" smtClean="0"/>
              <a:t>d’antériorité:</a:t>
            </a:r>
          </a:p>
          <a:p>
            <a:pPr marL="0" indent="0">
              <a:buNone/>
            </a:pPr>
            <a:r>
              <a:rPr lang="fr-FR" sz="2600" dirty="0" smtClean="0"/>
              <a:t>Pour exprimer un fait antérieur à un autre fait évoqué à l’imparfait (mais aussi au passé simple ou composé).</a:t>
            </a:r>
          </a:p>
          <a:p>
            <a:pPr marL="0" indent="0">
              <a:buNone/>
            </a:pPr>
            <a:r>
              <a:rPr lang="fr-FR" sz="2600" dirty="0" smtClean="0"/>
              <a:t>Ex: Paul a perdu/perdit le livre qu’il avait acheté.</a:t>
            </a:r>
          </a:p>
          <a:p>
            <a:pPr marL="0" indent="0">
              <a:buNone/>
            </a:pPr>
            <a:endParaRPr lang="fr-FR" sz="2600" dirty="0" smtClean="0"/>
          </a:p>
        </p:txBody>
      </p:sp>
      <p:sp>
        <p:nvSpPr>
          <p:cNvPr id="4" name="SMARTInkShape-103"/>
          <p:cNvSpPr/>
          <p:nvPr>
            <p:custDataLst>
              <p:tags r:id="rId1"/>
            </p:custDataLst>
          </p:nvPr>
        </p:nvSpPr>
        <p:spPr>
          <a:xfrm>
            <a:off x="4268391" y="3625453"/>
            <a:ext cx="1348166" cy="116087"/>
          </a:xfrm>
          <a:custGeom>
            <a:avLst/>
            <a:gdLst/>
            <a:ahLst/>
            <a:cxnLst/>
            <a:rect l="0" t="0" r="0" b="0"/>
            <a:pathLst>
              <a:path w="1348166" h="116087">
                <a:moveTo>
                  <a:pt x="1330523" y="80367"/>
                </a:moveTo>
                <a:lnTo>
                  <a:pt x="1330523" y="80367"/>
                </a:lnTo>
                <a:lnTo>
                  <a:pt x="1348165" y="62726"/>
                </a:lnTo>
                <a:lnTo>
                  <a:pt x="1335075" y="62513"/>
                </a:lnTo>
                <a:lnTo>
                  <a:pt x="1329900" y="59865"/>
                </a:lnTo>
                <a:lnTo>
                  <a:pt x="1324293" y="56372"/>
                </a:lnTo>
                <a:lnTo>
                  <a:pt x="1282542" y="44556"/>
                </a:lnTo>
                <a:lnTo>
                  <a:pt x="1238560" y="26609"/>
                </a:lnTo>
                <a:lnTo>
                  <a:pt x="1213647" y="20452"/>
                </a:lnTo>
                <a:lnTo>
                  <a:pt x="1190060" y="15982"/>
                </a:lnTo>
                <a:lnTo>
                  <a:pt x="1167857" y="11019"/>
                </a:lnTo>
                <a:lnTo>
                  <a:pt x="1124886" y="9205"/>
                </a:lnTo>
                <a:lnTo>
                  <a:pt x="1080458" y="4225"/>
                </a:lnTo>
                <a:lnTo>
                  <a:pt x="1043774" y="835"/>
                </a:lnTo>
                <a:lnTo>
                  <a:pt x="1001985" y="165"/>
                </a:lnTo>
                <a:lnTo>
                  <a:pt x="960033" y="33"/>
                </a:lnTo>
                <a:lnTo>
                  <a:pt x="925297" y="10"/>
                </a:lnTo>
                <a:lnTo>
                  <a:pt x="889869" y="3"/>
                </a:lnTo>
                <a:lnTo>
                  <a:pt x="854237" y="1"/>
                </a:lnTo>
                <a:lnTo>
                  <a:pt x="813803" y="0"/>
                </a:lnTo>
                <a:lnTo>
                  <a:pt x="775144" y="4741"/>
                </a:lnTo>
                <a:lnTo>
                  <a:pt x="738554" y="12429"/>
                </a:lnTo>
                <a:lnTo>
                  <a:pt x="702577" y="16250"/>
                </a:lnTo>
                <a:lnTo>
                  <a:pt x="666782" y="22123"/>
                </a:lnTo>
                <a:lnTo>
                  <a:pt x="631041" y="30147"/>
                </a:lnTo>
                <a:lnTo>
                  <a:pt x="595315" y="38809"/>
                </a:lnTo>
                <a:lnTo>
                  <a:pt x="559594" y="42918"/>
                </a:lnTo>
                <a:lnTo>
                  <a:pt x="523875" y="44136"/>
                </a:lnTo>
                <a:lnTo>
                  <a:pt x="488156" y="44497"/>
                </a:lnTo>
                <a:lnTo>
                  <a:pt x="452437" y="49344"/>
                </a:lnTo>
                <a:lnTo>
                  <a:pt x="416718" y="52324"/>
                </a:lnTo>
                <a:lnTo>
                  <a:pt x="381000" y="53207"/>
                </a:lnTo>
                <a:lnTo>
                  <a:pt x="345281" y="58209"/>
                </a:lnTo>
                <a:lnTo>
                  <a:pt x="303793" y="62651"/>
                </a:lnTo>
                <a:lnTo>
                  <a:pt x="261055" y="69408"/>
                </a:lnTo>
                <a:lnTo>
                  <a:pt x="223655" y="75777"/>
                </a:lnTo>
                <a:lnTo>
                  <a:pt x="185715" y="82408"/>
                </a:lnTo>
                <a:lnTo>
                  <a:pt x="148773" y="88390"/>
                </a:lnTo>
                <a:lnTo>
                  <a:pt x="105089" y="89217"/>
                </a:lnTo>
                <a:lnTo>
                  <a:pt x="62561" y="89292"/>
                </a:lnTo>
                <a:lnTo>
                  <a:pt x="50625" y="90287"/>
                </a:lnTo>
                <a:lnTo>
                  <a:pt x="12255" y="98974"/>
                </a:lnTo>
                <a:lnTo>
                  <a:pt x="1810" y="105883"/>
                </a:lnTo>
                <a:lnTo>
                  <a:pt x="804" y="109236"/>
                </a:lnTo>
                <a:lnTo>
                  <a:pt x="0" y="11608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104"/>
          <p:cNvSpPr/>
          <p:nvPr>
            <p:custDataLst>
              <p:tags r:id="rId2"/>
            </p:custDataLst>
          </p:nvPr>
        </p:nvSpPr>
        <p:spPr>
          <a:xfrm>
            <a:off x="821913" y="3625467"/>
            <a:ext cx="839006" cy="642875"/>
          </a:xfrm>
          <a:custGeom>
            <a:avLst/>
            <a:gdLst/>
            <a:ahLst/>
            <a:cxnLst/>
            <a:rect l="0" t="0" r="0" b="0"/>
            <a:pathLst>
              <a:path w="839006" h="642875">
                <a:moveTo>
                  <a:pt x="606837" y="53564"/>
                </a:moveTo>
                <a:lnTo>
                  <a:pt x="606837" y="53564"/>
                </a:lnTo>
                <a:lnTo>
                  <a:pt x="606837" y="48823"/>
                </a:lnTo>
                <a:lnTo>
                  <a:pt x="605845" y="47427"/>
                </a:lnTo>
                <a:lnTo>
                  <a:pt x="604191" y="46496"/>
                </a:lnTo>
                <a:lnTo>
                  <a:pt x="598275" y="44743"/>
                </a:lnTo>
                <a:lnTo>
                  <a:pt x="581323" y="44635"/>
                </a:lnTo>
                <a:lnTo>
                  <a:pt x="571519" y="36073"/>
                </a:lnTo>
                <a:lnTo>
                  <a:pt x="548919" y="35706"/>
                </a:lnTo>
                <a:lnTo>
                  <a:pt x="543723" y="33059"/>
                </a:lnTo>
                <a:lnTo>
                  <a:pt x="537044" y="28016"/>
                </a:lnTo>
                <a:lnTo>
                  <a:pt x="528595" y="26028"/>
                </a:lnTo>
                <a:lnTo>
                  <a:pt x="520265" y="20711"/>
                </a:lnTo>
                <a:lnTo>
                  <a:pt x="508561" y="18411"/>
                </a:lnTo>
                <a:lnTo>
                  <a:pt x="487772" y="17879"/>
                </a:lnTo>
                <a:lnTo>
                  <a:pt x="481820" y="15214"/>
                </a:lnTo>
                <a:lnTo>
                  <a:pt x="475868" y="11715"/>
                </a:lnTo>
                <a:lnTo>
                  <a:pt x="463962" y="9468"/>
                </a:lnTo>
                <a:lnTo>
                  <a:pt x="422125" y="8922"/>
                </a:lnTo>
                <a:lnTo>
                  <a:pt x="390265" y="7924"/>
                </a:lnTo>
                <a:lnTo>
                  <a:pt x="372749" y="1848"/>
                </a:lnTo>
                <a:lnTo>
                  <a:pt x="332881" y="95"/>
                </a:lnTo>
                <a:lnTo>
                  <a:pt x="299417" y="985"/>
                </a:lnTo>
                <a:lnTo>
                  <a:pt x="258531" y="11010"/>
                </a:lnTo>
                <a:lnTo>
                  <a:pt x="219055" y="23716"/>
                </a:lnTo>
                <a:lnTo>
                  <a:pt x="190009" y="31113"/>
                </a:lnTo>
                <a:lnTo>
                  <a:pt x="162984" y="44814"/>
                </a:lnTo>
                <a:lnTo>
                  <a:pt x="121412" y="68454"/>
                </a:lnTo>
                <a:lnTo>
                  <a:pt x="104717" y="78371"/>
                </a:lnTo>
                <a:lnTo>
                  <a:pt x="87039" y="96351"/>
                </a:lnTo>
                <a:lnTo>
                  <a:pt x="77167" y="104331"/>
                </a:lnTo>
                <a:lnTo>
                  <a:pt x="47325" y="148712"/>
                </a:lnTo>
                <a:lnTo>
                  <a:pt x="26412" y="187678"/>
                </a:lnTo>
                <a:lnTo>
                  <a:pt x="11194" y="216175"/>
                </a:lnTo>
                <a:lnTo>
                  <a:pt x="3962" y="256080"/>
                </a:lnTo>
                <a:lnTo>
                  <a:pt x="0" y="291699"/>
                </a:lnTo>
                <a:lnTo>
                  <a:pt x="8735" y="334354"/>
                </a:lnTo>
                <a:lnTo>
                  <a:pt x="18103" y="361595"/>
                </a:lnTo>
                <a:lnTo>
                  <a:pt x="22716" y="371045"/>
                </a:lnTo>
                <a:lnTo>
                  <a:pt x="35905" y="410866"/>
                </a:lnTo>
                <a:lnTo>
                  <a:pt x="47356" y="434587"/>
                </a:lnTo>
                <a:lnTo>
                  <a:pt x="55892" y="443835"/>
                </a:lnTo>
                <a:lnTo>
                  <a:pt x="65309" y="452244"/>
                </a:lnTo>
                <a:lnTo>
                  <a:pt x="86688" y="478282"/>
                </a:lnTo>
                <a:lnTo>
                  <a:pt x="130732" y="510677"/>
                </a:lnTo>
                <a:lnTo>
                  <a:pt x="169840" y="542785"/>
                </a:lnTo>
                <a:lnTo>
                  <a:pt x="212118" y="562389"/>
                </a:lnTo>
                <a:lnTo>
                  <a:pt x="255497" y="583382"/>
                </a:lnTo>
                <a:lnTo>
                  <a:pt x="296053" y="601251"/>
                </a:lnTo>
                <a:lnTo>
                  <a:pt x="329464" y="613488"/>
                </a:lnTo>
                <a:lnTo>
                  <a:pt x="347712" y="617996"/>
                </a:lnTo>
                <a:lnTo>
                  <a:pt x="360702" y="621923"/>
                </a:lnTo>
                <a:lnTo>
                  <a:pt x="403597" y="630925"/>
                </a:lnTo>
                <a:lnTo>
                  <a:pt x="446213" y="634716"/>
                </a:lnTo>
                <a:lnTo>
                  <a:pt x="490583" y="642356"/>
                </a:lnTo>
                <a:lnTo>
                  <a:pt x="533523" y="642874"/>
                </a:lnTo>
                <a:lnTo>
                  <a:pt x="546472" y="641909"/>
                </a:lnTo>
                <a:lnTo>
                  <a:pt x="583944" y="634819"/>
                </a:lnTo>
                <a:lnTo>
                  <a:pt x="613890" y="631511"/>
                </a:lnTo>
                <a:lnTo>
                  <a:pt x="634468" y="626338"/>
                </a:lnTo>
                <a:lnTo>
                  <a:pt x="660918" y="622586"/>
                </a:lnTo>
                <a:lnTo>
                  <a:pt x="678424" y="618046"/>
                </a:lnTo>
                <a:lnTo>
                  <a:pt x="689255" y="615992"/>
                </a:lnTo>
                <a:lnTo>
                  <a:pt x="720833" y="598092"/>
                </a:lnTo>
                <a:lnTo>
                  <a:pt x="763743" y="565531"/>
                </a:lnTo>
                <a:lnTo>
                  <a:pt x="782379" y="546681"/>
                </a:lnTo>
                <a:lnTo>
                  <a:pt x="812219" y="502073"/>
                </a:lnTo>
                <a:lnTo>
                  <a:pt x="817180" y="494995"/>
                </a:lnTo>
                <a:lnTo>
                  <a:pt x="835285" y="453091"/>
                </a:lnTo>
                <a:lnTo>
                  <a:pt x="838274" y="435615"/>
                </a:lnTo>
                <a:lnTo>
                  <a:pt x="838966" y="395756"/>
                </a:lnTo>
                <a:lnTo>
                  <a:pt x="839005" y="352452"/>
                </a:lnTo>
                <a:lnTo>
                  <a:pt x="829914" y="309620"/>
                </a:lnTo>
                <a:lnTo>
                  <a:pt x="814921" y="267699"/>
                </a:lnTo>
                <a:lnTo>
                  <a:pt x="797313" y="228435"/>
                </a:lnTo>
                <a:lnTo>
                  <a:pt x="782780" y="198350"/>
                </a:lnTo>
                <a:lnTo>
                  <a:pt x="769432" y="176500"/>
                </a:lnTo>
                <a:lnTo>
                  <a:pt x="756547" y="153820"/>
                </a:lnTo>
                <a:lnTo>
                  <a:pt x="716847" y="110238"/>
                </a:lnTo>
                <a:lnTo>
                  <a:pt x="681240" y="66722"/>
                </a:lnTo>
                <a:lnTo>
                  <a:pt x="640791" y="37550"/>
                </a:lnTo>
                <a:lnTo>
                  <a:pt x="601252" y="15292"/>
                </a:lnTo>
                <a:lnTo>
                  <a:pt x="577144" y="4039"/>
                </a:lnTo>
                <a:lnTo>
                  <a:pt x="535404" y="223"/>
                </a:lnTo>
                <a:lnTo>
                  <a:pt x="503209" y="0"/>
                </a:lnTo>
                <a:lnTo>
                  <a:pt x="498603" y="2638"/>
                </a:lnTo>
                <a:lnTo>
                  <a:pt x="490751" y="891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SMARTInkShape-105"/>
          <p:cNvSpPr/>
          <p:nvPr>
            <p:custDataLst>
              <p:tags r:id="rId3"/>
            </p:custDataLst>
          </p:nvPr>
        </p:nvSpPr>
        <p:spPr>
          <a:xfrm>
            <a:off x="1080492" y="4768453"/>
            <a:ext cx="2273286" cy="79091"/>
          </a:xfrm>
          <a:custGeom>
            <a:avLst/>
            <a:gdLst/>
            <a:ahLst/>
            <a:cxnLst/>
            <a:rect l="0" t="0" r="0" b="0"/>
            <a:pathLst>
              <a:path w="2273286" h="79091">
                <a:moveTo>
                  <a:pt x="2268141" y="8930"/>
                </a:moveTo>
                <a:lnTo>
                  <a:pt x="2268141" y="8930"/>
                </a:lnTo>
                <a:lnTo>
                  <a:pt x="2273285" y="8930"/>
                </a:lnTo>
                <a:lnTo>
                  <a:pt x="2263659" y="8930"/>
                </a:lnTo>
                <a:lnTo>
                  <a:pt x="2262177" y="9922"/>
                </a:lnTo>
                <a:lnTo>
                  <a:pt x="2261189" y="11575"/>
                </a:lnTo>
                <a:lnTo>
                  <a:pt x="2260529" y="13670"/>
                </a:lnTo>
                <a:lnTo>
                  <a:pt x="2259098" y="15066"/>
                </a:lnTo>
                <a:lnTo>
                  <a:pt x="2254861" y="16618"/>
                </a:lnTo>
                <a:lnTo>
                  <a:pt x="2212452" y="17845"/>
                </a:lnTo>
                <a:lnTo>
                  <a:pt x="2169308" y="17859"/>
                </a:lnTo>
                <a:lnTo>
                  <a:pt x="2127074" y="17860"/>
                </a:lnTo>
                <a:lnTo>
                  <a:pt x="2088609" y="17860"/>
                </a:lnTo>
                <a:lnTo>
                  <a:pt x="2044775" y="17860"/>
                </a:lnTo>
                <a:lnTo>
                  <a:pt x="2000234" y="15214"/>
                </a:lnTo>
                <a:lnTo>
                  <a:pt x="1964528" y="10171"/>
                </a:lnTo>
                <a:lnTo>
                  <a:pt x="1921683" y="9175"/>
                </a:lnTo>
                <a:lnTo>
                  <a:pt x="1877648" y="8978"/>
                </a:lnTo>
                <a:lnTo>
                  <a:pt x="1843869" y="6298"/>
                </a:lnTo>
                <a:lnTo>
                  <a:pt x="1805087" y="1866"/>
                </a:lnTo>
                <a:lnTo>
                  <a:pt x="1768460" y="553"/>
                </a:lnTo>
                <a:lnTo>
                  <a:pt x="1729827" y="164"/>
                </a:lnTo>
                <a:lnTo>
                  <a:pt x="1689606" y="48"/>
                </a:lnTo>
                <a:lnTo>
                  <a:pt x="1649908" y="15"/>
                </a:lnTo>
                <a:lnTo>
                  <a:pt x="1606726" y="4"/>
                </a:lnTo>
                <a:lnTo>
                  <a:pt x="1562512" y="2"/>
                </a:lnTo>
                <a:lnTo>
                  <a:pt x="1520638" y="1"/>
                </a:lnTo>
                <a:lnTo>
                  <a:pt x="1480451" y="0"/>
                </a:lnTo>
                <a:lnTo>
                  <a:pt x="1437124" y="0"/>
                </a:lnTo>
                <a:lnTo>
                  <a:pt x="1406675" y="0"/>
                </a:lnTo>
                <a:lnTo>
                  <a:pt x="1373298" y="0"/>
                </a:lnTo>
                <a:lnTo>
                  <a:pt x="1341266" y="0"/>
                </a:lnTo>
                <a:lnTo>
                  <a:pt x="1310494" y="0"/>
                </a:lnTo>
                <a:lnTo>
                  <a:pt x="1280280" y="0"/>
                </a:lnTo>
                <a:lnTo>
                  <a:pt x="1250316" y="0"/>
                </a:lnTo>
                <a:lnTo>
                  <a:pt x="1220462" y="992"/>
                </a:lnTo>
                <a:lnTo>
                  <a:pt x="1190657" y="4740"/>
                </a:lnTo>
                <a:lnTo>
                  <a:pt x="1158228" y="7068"/>
                </a:lnTo>
                <a:lnTo>
                  <a:pt x="1124963" y="8102"/>
                </a:lnTo>
                <a:lnTo>
                  <a:pt x="1093643" y="8562"/>
                </a:lnTo>
                <a:lnTo>
                  <a:pt x="1060540" y="8766"/>
                </a:lnTo>
                <a:lnTo>
                  <a:pt x="1026976" y="8857"/>
                </a:lnTo>
                <a:lnTo>
                  <a:pt x="995523" y="8897"/>
                </a:lnTo>
                <a:lnTo>
                  <a:pt x="965007" y="11561"/>
                </a:lnTo>
                <a:lnTo>
                  <a:pt x="934908" y="15060"/>
                </a:lnTo>
                <a:lnTo>
                  <a:pt x="904994" y="16615"/>
                </a:lnTo>
                <a:lnTo>
                  <a:pt x="875162" y="17307"/>
                </a:lnTo>
                <a:lnTo>
                  <a:pt x="845367" y="18606"/>
                </a:lnTo>
                <a:lnTo>
                  <a:pt x="815589" y="22491"/>
                </a:lnTo>
                <a:lnTo>
                  <a:pt x="785817" y="24879"/>
                </a:lnTo>
                <a:lnTo>
                  <a:pt x="755057" y="25940"/>
                </a:lnTo>
                <a:lnTo>
                  <a:pt x="721542" y="26412"/>
                </a:lnTo>
                <a:lnTo>
                  <a:pt x="689448" y="26621"/>
                </a:lnTo>
                <a:lnTo>
                  <a:pt x="658648" y="26714"/>
                </a:lnTo>
                <a:lnTo>
                  <a:pt x="628423" y="26756"/>
                </a:lnTo>
                <a:lnTo>
                  <a:pt x="598453" y="26774"/>
                </a:lnTo>
                <a:lnTo>
                  <a:pt x="568596" y="26783"/>
                </a:lnTo>
                <a:lnTo>
                  <a:pt x="538790" y="26786"/>
                </a:lnTo>
                <a:lnTo>
                  <a:pt x="509007" y="26788"/>
                </a:lnTo>
                <a:lnTo>
                  <a:pt x="479233" y="27781"/>
                </a:lnTo>
                <a:lnTo>
                  <a:pt x="435572" y="32926"/>
                </a:lnTo>
                <a:lnTo>
                  <a:pt x="396067" y="35883"/>
                </a:lnTo>
                <a:lnTo>
                  <a:pt x="354376" y="41610"/>
                </a:lnTo>
                <a:lnTo>
                  <a:pt x="316447" y="44740"/>
                </a:lnTo>
                <a:lnTo>
                  <a:pt x="280073" y="50519"/>
                </a:lnTo>
                <a:lnTo>
                  <a:pt x="244160" y="53664"/>
                </a:lnTo>
                <a:lnTo>
                  <a:pt x="208384" y="59446"/>
                </a:lnTo>
                <a:lnTo>
                  <a:pt x="173640" y="62593"/>
                </a:lnTo>
                <a:lnTo>
                  <a:pt x="134731" y="69397"/>
                </a:lnTo>
                <a:lnTo>
                  <a:pt x="95537" y="72161"/>
                </a:lnTo>
                <a:lnTo>
                  <a:pt x="57965" y="79090"/>
                </a:lnTo>
                <a:lnTo>
                  <a:pt x="0" y="7143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52973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667" y="643793"/>
            <a:ext cx="8706555" cy="706418"/>
          </a:xfrm>
        </p:spPr>
        <p:txBody>
          <a:bodyPr>
            <a:noAutofit/>
          </a:bodyPr>
          <a:lstStyle/>
          <a:p>
            <a:r>
              <a:rPr lang="fr-FR" sz="5400" dirty="0" smtClean="0"/>
              <a:t>Concordance des temps</a:t>
            </a:r>
            <a:endParaRPr lang="fr-FR" sz="5400" dirty="0"/>
          </a:p>
        </p:txBody>
      </p:sp>
      <p:sp>
        <p:nvSpPr>
          <p:cNvPr id="3" name="Espace réservé du contenu 2"/>
          <p:cNvSpPr>
            <a:spLocks noGrp="1"/>
          </p:cNvSpPr>
          <p:nvPr>
            <p:ph idx="1"/>
          </p:nvPr>
        </p:nvSpPr>
        <p:spPr>
          <a:xfrm>
            <a:off x="0" y="1792110"/>
            <a:ext cx="9144000" cy="5065889"/>
          </a:xfrm>
        </p:spPr>
        <p:txBody>
          <a:bodyPr>
            <a:noAutofit/>
          </a:bodyPr>
          <a:lstStyle/>
          <a:p>
            <a:r>
              <a:rPr lang="fr-FR" sz="3600" dirty="0" smtClean="0"/>
              <a:t>Le futur dans le passé:</a:t>
            </a:r>
          </a:p>
          <a:p>
            <a:pPr marL="0" indent="0">
              <a:buNone/>
            </a:pPr>
            <a:r>
              <a:rPr lang="fr-FR" sz="3600" dirty="0" smtClean="0"/>
              <a:t>Dans un contexte au passé, le conditionnel se substitue, pour évoquer l’avenir, au futur simple.</a:t>
            </a:r>
          </a:p>
          <a:p>
            <a:pPr marL="0" indent="0">
              <a:buNone/>
            </a:pPr>
            <a:r>
              <a:rPr lang="fr-FR" sz="3600" dirty="0" smtClean="0"/>
              <a:t>Ex: Il m’écrivit qu’il partirait seul en vacances.</a:t>
            </a:r>
          </a:p>
        </p:txBody>
      </p:sp>
      <p:sp>
        <p:nvSpPr>
          <p:cNvPr id="4" name="SMARTInkShape-106"/>
          <p:cNvSpPr/>
          <p:nvPr>
            <p:custDataLst>
              <p:tags r:id="rId1"/>
            </p:custDataLst>
          </p:nvPr>
        </p:nvSpPr>
        <p:spPr>
          <a:xfrm>
            <a:off x="2446734" y="4939402"/>
            <a:ext cx="589351" cy="88013"/>
          </a:xfrm>
          <a:custGeom>
            <a:avLst/>
            <a:gdLst/>
            <a:ahLst/>
            <a:cxnLst/>
            <a:rect l="0" t="0" r="0" b="0"/>
            <a:pathLst>
              <a:path w="589351" h="88013">
                <a:moveTo>
                  <a:pt x="580430" y="88012"/>
                </a:moveTo>
                <a:lnTo>
                  <a:pt x="580430" y="88012"/>
                </a:lnTo>
                <a:lnTo>
                  <a:pt x="580430" y="79451"/>
                </a:lnTo>
                <a:lnTo>
                  <a:pt x="589251" y="79085"/>
                </a:lnTo>
                <a:lnTo>
                  <a:pt x="589350" y="71394"/>
                </a:lnTo>
                <a:lnTo>
                  <a:pt x="588361" y="70980"/>
                </a:lnTo>
                <a:lnTo>
                  <a:pt x="568369" y="70184"/>
                </a:lnTo>
                <a:lnTo>
                  <a:pt x="562502" y="72813"/>
                </a:lnTo>
                <a:lnTo>
                  <a:pt x="559548" y="74902"/>
                </a:lnTo>
                <a:lnTo>
                  <a:pt x="545911" y="77844"/>
                </a:lnTo>
                <a:lnTo>
                  <a:pt x="534043" y="78716"/>
                </a:lnTo>
                <a:lnTo>
                  <a:pt x="495818" y="70958"/>
                </a:lnTo>
                <a:lnTo>
                  <a:pt x="452249" y="69231"/>
                </a:lnTo>
                <a:lnTo>
                  <a:pt x="410349" y="62473"/>
                </a:lnTo>
                <a:lnTo>
                  <a:pt x="366063" y="54320"/>
                </a:lnTo>
                <a:lnTo>
                  <a:pt x="321462" y="45431"/>
                </a:lnTo>
                <a:lnTo>
                  <a:pt x="276820" y="31338"/>
                </a:lnTo>
                <a:lnTo>
                  <a:pt x="232172" y="23626"/>
                </a:lnTo>
                <a:lnTo>
                  <a:pt x="187524" y="11366"/>
                </a:lnTo>
                <a:lnTo>
                  <a:pt x="147616" y="8135"/>
                </a:lnTo>
                <a:lnTo>
                  <a:pt x="110288" y="0"/>
                </a:lnTo>
                <a:lnTo>
                  <a:pt x="69582" y="7143"/>
                </a:lnTo>
                <a:lnTo>
                  <a:pt x="51999" y="7546"/>
                </a:lnTo>
                <a:lnTo>
                  <a:pt x="49549" y="8571"/>
                </a:lnTo>
                <a:lnTo>
                  <a:pt x="47916" y="10246"/>
                </a:lnTo>
                <a:lnTo>
                  <a:pt x="46827" y="12355"/>
                </a:lnTo>
                <a:lnTo>
                  <a:pt x="45109" y="13762"/>
                </a:lnTo>
                <a:lnTo>
                  <a:pt x="40554" y="15325"/>
                </a:lnTo>
                <a:lnTo>
                  <a:pt x="0" y="1657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107"/>
          <p:cNvSpPr/>
          <p:nvPr>
            <p:custDataLst>
              <p:tags r:id="rId2"/>
            </p:custDataLst>
          </p:nvPr>
        </p:nvSpPr>
        <p:spPr>
          <a:xfrm>
            <a:off x="5304234" y="4957628"/>
            <a:ext cx="562572" cy="60479"/>
          </a:xfrm>
          <a:custGeom>
            <a:avLst/>
            <a:gdLst/>
            <a:ahLst/>
            <a:cxnLst/>
            <a:rect l="0" t="0" r="0" b="0"/>
            <a:pathLst>
              <a:path w="562572" h="60479">
                <a:moveTo>
                  <a:pt x="562571" y="25138"/>
                </a:moveTo>
                <a:lnTo>
                  <a:pt x="562571" y="25138"/>
                </a:lnTo>
                <a:lnTo>
                  <a:pt x="554882" y="32826"/>
                </a:lnTo>
                <a:lnTo>
                  <a:pt x="554009" y="38440"/>
                </a:lnTo>
                <a:lnTo>
                  <a:pt x="552894" y="39959"/>
                </a:lnTo>
                <a:lnTo>
                  <a:pt x="549009" y="41647"/>
                </a:lnTo>
                <a:lnTo>
                  <a:pt x="547577" y="43089"/>
                </a:lnTo>
                <a:lnTo>
                  <a:pt x="545984" y="47337"/>
                </a:lnTo>
                <a:lnTo>
                  <a:pt x="544568" y="48867"/>
                </a:lnTo>
                <a:lnTo>
                  <a:pt x="540348" y="50567"/>
                </a:lnTo>
                <a:lnTo>
                  <a:pt x="524023" y="54393"/>
                </a:lnTo>
                <a:lnTo>
                  <a:pt x="510801" y="58941"/>
                </a:lnTo>
                <a:lnTo>
                  <a:pt x="492703" y="60478"/>
                </a:lnTo>
                <a:lnTo>
                  <a:pt x="484224" y="58043"/>
                </a:lnTo>
                <a:lnTo>
                  <a:pt x="476156" y="54644"/>
                </a:lnTo>
                <a:lnTo>
                  <a:pt x="434730" y="49440"/>
                </a:lnTo>
                <a:lnTo>
                  <a:pt x="398671" y="43845"/>
                </a:lnTo>
                <a:lnTo>
                  <a:pt x="354117" y="43071"/>
                </a:lnTo>
                <a:lnTo>
                  <a:pt x="309477" y="43003"/>
                </a:lnTo>
                <a:lnTo>
                  <a:pt x="276215" y="40352"/>
                </a:lnTo>
                <a:lnTo>
                  <a:pt x="233085" y="34894"/>
                </a:lnTo>
                <a:lnTo>
                  <a:pt x="195202" y="29436"/>
                </a:lnTo>
                <a:lnTo>
                  <a:pt x="154286" y="18636"/>
                </a:lnTo>
                <a:lnTo>
                  <a:pt x="134681" y="14281"/>
                </a:lnTo>
                <a:lnTo>
                  <a:pt x="92317" y="0"/>
                </a:lnTo>
                <a:lnTo>
                  <a:pt x="80386" y="1728"/>
                </a:lnTo>
                <a:lnTo>
                  <a:pt x="65160" y="8279"/>
                </a:lnTo>
                <a:lnTo>
                  <a:pt x="61300" y="10922"/>
                </a:lnTo>
                <a:lnTo>
                  <a:pt x="34139" y="20484"/>
                </a:lnTo>
                <a:lnTo>
                  <a:pt x="30056" y="25715"/>
                </a:lnTo>
                <a:lnTo>
                  <a:pt x="28967" y="28499"/>
                </a:lnTo>
                <a:lnTo>
                  <a:pt x="27249" y="30355"/>
                </a:lnTo>
                <a:lnTo>
                  <a:pt x="19292" y="33578"/>
                </a:lnTo>
                <a:lnTo>
                  <a:pt x="18496" y="36496"/>
                </a:lnTo>
                <a:lnTo>
                  <a:pt x="18284" y="38663"/>
                </a:lnTo>
                <a:lnTo>
                  <a:pt x="17150" y="40108"/>
                </a:lnTo>
                <a:lnTo>
                  <a:pt x="13245" y="41713"/>
                </a:lnTo>
                <a:lnTo>
                  <a:pt x="11807" y="41148"/>
                </a:lnTo>
                <a:lnTo>
                  <a:pt x="10848" y="39780"/>
                </a:lnTo>
                <a:lnTo>
                  <a:pt x="8940" y="34096"/>
                </a:lnTo>
                <a:lnTo>
                  <a:pt x="1243" y="34070"/>
                </a:lnTo>
                <a:lnTo>
                  <a:pt x="828" y="35061"/>
                </a:lnTo>
                <a:lnTo>
                  <a:pt x="0" y="429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334481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962" y="257011"/>
            <a:ext cx="9023037" cy="1390874"/>
          </a:xfrm>
        </p:spPr>
        <p:txBody>
          <a:bodyPr>
            <a:normAutofit fontScale="90000"/>
          </a:bodyPr>
          <a:lstStyle/>
          <a:p>
            <a:r>
              <a:rPr lang="fr-FR" dirty="0" smtClean="0"/>
              <a:t>Imparfait et passé simple/composé</a:t>
            </a:r>
            <a:endParaRPr lang="fr-FR" dirty="0"/>
          </a:p>
        </p:txBody>
      </p:sp>
      <p:sp>
        <p:nvSpPr>
          <p:cNvPr id="3" name="Espace réservé du contenu 2"/>
          <p:cNvSpPr>
            <a:spLocks noGrp="1"/>
          </p:cNvSpPr>
          <p:nvPr>
            <p:ph idx="1"/>
          </p:nvPr>
        </p:nvSpPr>
        <p:spPr>
          <a:xfrm>
            <a:off x="120962" y="1783948"/>
            <a:ext cx="9023038" cy="5074051"/>
          </a:xfrm>
        </p:spPr>
        <p:txBody>
          <a:bodyPr>
            <a:normAutofit/>
          </a:bodyPr>
          <a:lstStyle/>
          <a:p>
            <a:r>
              <a:rPr lang="fr-FR" sz="2800" dirty="0" smtClean="0"/>
              <a:t> Fernande et Picasso </a:t>
            </a:r>
            <a:r>
              <a:rPr lang="mr-IN" sz="2800" dirty="0" smtClean="0"/>
              <a:t>………</a:t>
            </a:r>
            <a:r>
              <a:rPr lang="fr-FR" sz="2800" dirty="0" smtClean="0"/>
              <a:t>(passer) deux heures dans l’atelier, jusqu’à ce qu’ils aient faim. </a:t>
            </a:r>
          </a:p>
          <a:p>
            <a:r>
              <a:rPr lang="fr-FR" sz="2800" dirty="0" smtClean="0"/>
              <a:t>Elle </a:t>
            </a:r>
            <a:r>
              <a:rPr lang="mr-IN" sz="2800" dirty="0" smtClean="0"/>
              <a:t>……</a:t>
            </a:r>
            <a:r>
              <a:rPr lang="fr-FR" sz="2800" dirty="0" smtClean="0"/>
              <a:t> (trouver) un chien qui </a:t>
            </a:r>
            <a:r>
              <a:rPr lang="mr-IN" sz="2800" dirty="0" smtClean="0"/>
              <a:t>……</a:t>
            </a:r>
            <a:r>
              <a:rPr lang="fr-FR" sz="2800" dirty="0" smtClean="0"/>
              <a:t> (manger) des myrtilles [actuellement / quelques temps auparavant]</a:t>
            </a:r>
          </a:p>
          <a:p>
            <a:r>
              <a:rPr lang="fr-FR" sz="2800" dirty="0" smtClean="0"/>
              <a:t>Quand il </a:t>
            </a:r>
            <a:r>
              <a:rPr lang="mr-IN" sz="2800" dirty="0" smtClean="0"/>
              <a:t>……</a:t>
            </a:r>
            <a:r>
              <a:rPr lang="fr-FR" sz="2800" dirty="0" smtClean="0"/>
              <a:t> (sortir) du bistrot, il </a:t>
            </a:r>
            <a:r>
              <a:rPr lang="mr-IN" sz="2800" dirty="0" smtClean="0"/>
              <a:t>……</a:t>
            </a:r>
            <a:r>
              <a:rPr lang="fr-FR" sz="2800" dirty="0" smtClean="0"/>
              <a:t> (réaliser) qu’il </a:t>
            </a:r>
            <a:r>
              <a:rPr lang="mr-IN" sz="2800" dirty="0" smtClean="0"/>
              <a:t>……</a:t>
            </a:r>
            <a:r>
              <a:rPr lang="fr-FR" sz="2800" dirty="0" smtClean="0"/>
              <a:t> (oublier) son café froid sur la table.</a:t>
            </a:r>
          </a:p>
          <a:p>
            <a:r>
              <a:rPr lang="fr-FR" sz="2800" dirty="0" smtClean="0"/>
              <a:t>Malgré quelques imperfections, Picasso </a:t>
            </a:r>
            <a:r>
              <a:rPr lang="mr-IN" sz="2800" dirty="0" smtClean="0"/>
              <a:t>……</a:t>
            </a:r>
            <a:r>
              <a:rPr lang="fr-FR" sz="2800" dirty="0" smtClean="0"/>
              <a:t> (être fier) de son nouveau style.</a:t>
            </a:r>
          </a:p>
          <a:p>
            <a:endParaRPr lang="fr-FR" dirty="0"/>
          </a:p>
        </p:txBody>
      </p:sp>
      <p:grpSp>
        <p:nvGrpSpPr>
          <p:cNvPr id="10" name="SMARTInkShape-Group39"/>
          <p:cNvGrpSpPr/>
          <p:nvPr/>
        </p:nvGrpSpPr>
        <p:grpSpPr>
          <a:xfrm>
            <a:off x="3750706" y="1419820"/>
            <a:ext cx="1767842" cy="675210"/>
            <a:chOff x="3750706" y="1419820"/>
            <a:chExt cx="1767842" cy="675210"/>
          </a:xfrm>
        </p:grpSpPr>
        <p:sp>
          <p:nvSpPr>
            <p:cNvPr id="4" name="SMARTInkShape-108"/>
            <p:cNvSpPr/>
            <p:nvPr>
              <p:custDataLst>
                <p:tags r:id="rId30"/>
              </p:custDataLst>
            </p:nvPr>
          </p:nvSpPr>
          <p:spPr>
            <a:xfrm>
              <a:off x="4188023" y="1669852"/>
              <a:ext cx="160736" cy="35719"/>
            </a:xfrm>
            <a:custGeom>
              <a:avLst/>
              <a:gdLst/>
              <a:ahLst/>
              <a:cxnLst/>
              <a:rect l="0" t="0" r="0" b="0"/>
              <a:pathLst>
                <a:path w="160736" h="35719">
                  <a:moveTo>
                    <a:pt x="160735" y="0"/>
                  </a:moveTo>
                  <a:lnTo>
                    <a:pt x="160735" y="0"/>
                  </a:lnTo>
                  <a:lnTo>
                    <a:pt x="160735" y="4740"/>
                  </a:lnTo>
                  <a:lnTo>
                    <a:pt x="159743" y="6136"/>
                  </a:lnTo>
                  <a:lnTo>
                    <a:pt x="158089" y="7067"/>
                  </a:lnTo>
                  <a:lnTo>
                    <a:pt x="115670" y="19939"/>
                  </a:lnTo>
                  <a:lnTo>
                    <a:pt x="98103" y="24759"/>
                  </a:lnTo>
                  <a:lnTo>
                    <a:pt x="55430" y="33678"/>
                  </a:lnTo>
                  <a:lnTo>
                    <a:pt x="11249" y="35683"/>
                  </a:lnTo>
                  <a:lnTo>
                    <a:pt x="0" y="3571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109"/>
            <p:cNvSpPr/>
            <p:nvPr>
              <p:custDataLst>
                <p:tags r:id="rId31"/>
              </p:custDataLst>
            </p:nvPr>
          </p:nvSpPr>
          <p:spPr>
            <a:xfrm>
              <a:off x="3750706" y="1698454"/>
              <a:ext cx="410529" cy="256847"/>
            </a:xfrm>
            <a:custGeom>
              <a:avLst/>
              <a:gdLst/>
              <a:ahLst/>
              <a:cxnLst/>
              <a:rect l="0" t="0" r="0" b="0"/>
              <a:pathLst>
                <a:path w="410529" h="256847">
                  <a:moveTo>
                    <a:pt x="178357" y="51765"/>
                  </a:moveTo>
                  <a:lnTo>
                    <a:pt x="178357" y="51765"/>
                  </a:lnTo>
                  <a:lnTo>
                    <a:pt x="178357" y="47024"/>
                  </a:lnTo>
                  <a:lnTo>
                    <a:pt x="177364" y="45628"/>
                  </a:lnTo>
                  <a:lnTo>
                    <a:pt x="175711" y="44697"/>
                  </a:lnTo>
                  <a:lnTo>
                    <a:pt x="149859" y="37936"/>
                  </a:lnTo>
                  <a:lnTo>
                    <a:pt x="106993" y="45107"/>
                  </a:lnTo>
                  <a:lnTo>
                    <a:pt x="65251" y="63804"/>
                  </a:lnTo>
                  <a:lnTo>
                    <a:pt x="42550" y="81217"/>
                  </a:lnTo>
                  <a:lnTo>
                    <a:pt x="18243" y="107438"/>
                  </a:lnTo>
                  <a:lnTo>
                    <a:pt x="3813" y="135384"/>
                  </a:lnTo>
                  <a:lnTo>
                    <a:pt x="0" y="176796"/>
                  </a:lnTo>
                  <a:lnTo>
                    <a:pt x="860" y="188694"/>
                  </a:lnTo>
                  <a:lnTo>
                    <a:pt x="4550" y="200596"/>
                  </a:lnTo>
                  <a:lnTo>
                    <a:pt x="22132" y="224406"/>
                  </a:lnTo>
                  <a:lnTo>
                    <a:pt x="44714" y="245572"/>
                  </a:lnTo>
                  <a:lnTo>
                    <a:pt x="50566" y="249431"/>
                  </a:lnTo>
                  <a:lnTo>
                    <a:pt x="73024" y="254861"/>
                  </a:lnTo>
                  <a:lnTo>
                    <a:pt x="113443" y="256846"/>
                  </a:lnTo>
                  <a:lnTo>
                    <a:pt x="135641" y="254412"/>
                  </a:lnTo>
                  <a:lnTo>
                    <a:pt x="151434" y="248987"/>
                  </a:lnTo>
                  <a:lnTo>
                    <a:pt x="179160" y="228463"/>
                  </a:lnTo>
                  <a:lnTo>
                    <a:pt x="199001" y="197189"/>
                  </a:lnTo>
                  <a:lnTo>
                    <a:pt x="203326" y="179630"/>
                  </a:lnTo>
                  <a:lnTo>
                    <a:pt x="203794" y="148790"/>
                  </a:lnTo>
                  <a:lnTo>
                    <a:pt x="192669" y="105185"/>
                  </a:lnTo>
                  <a:lnTo>
                    <a:pt x="180228" y="70585"/>
                  </a:lnTo>
                  <a:lnTo>
                    <a:pt x="164249" y="49955"/>
                  </a:lnTo>
                  <a:lnTo>
                    <a:pt x="122523" y="20301"/>
                  </a:lnTo>
                  <a:lnTo>
                    <a:pt x="86147" y="2268"/>
                  </a:lnTo>
                  <a:lnTo>
                    <a:pt x="74205" y="0"/>
                  </a:lnTo>
                  <a:lnTo>
                    <a:pt x="64929" y="1638"/>
                  </a:lnTo>
                  <a:lnTo>
                    <a:pt x="54128" y="8139"/>
                  </a:lnTo>
                  <a:lnTo>
                    <a:pt x="48730" y="13524"/>
                  </a:lnTo>
                  <a:lnTo>
                    <a:pt x="46330" y="19224"/>
                  </a:lnTo>
                  <a:lnTo>
                    <a:pt x="44580" y="41640"/>
                  </a:lnTo>
                  <a:lnTo>
                    <a:pt x="49202" y="58246"/>
                  </a:lnTo>
                  <a:lnTo>
                    <a:pt x="65406" y="85794"/>
                  </a:lnTo>
                  <a:lnTo>
                    <a:pt x="71271" y="91694"/>
                  </a:lnTo>
                  <a:lnTo>
                    <a:pt x="93221" y="101929"/>
                  </a:lnTo>
                  <a:lnTo>
                    <a:pt x="136423" y="105143"/>
                  </a:lnTo>
                  <a:lnTo>
                    <a:pt x="151782" y="104262"/>
                  </a:lnTo>
                  <a:lnTo>
                    <a:pt x="196157" y="96241"/>
                  </a:lnTo>
                  <a:lnTo>
                    <a:pt x="215160" y="89527"/>
                  </a:lnTo>
                  <a:lnTo>
                    <a:pt x="247647" y="72215"/>
                  </a:lnTo>
                  <a:lnTo>
                    <a:pt x="261276" y="70136"/>
                  </a:lnTo>
                  <a:lnTo>
                    <a:pt x="263402" y="70957"/>
                  </a:lnTo>
                  <a:lnTo>
                    <a:pt x="264819" y="72498"/>
                  </a:lnTo>
                  <a:lnTo>
                    <a:pt x="267386" y="76854"/>
                  </a:lnTo>
                  <a:lnTo>
                    <a:pt x="271834" y="82098"/>
                  </a:lnTo>
                  <a:lnTo>
                    <a:pt x="274472" y="90382"/>
                  </a:lnTo>
                  <a:lnTo>
                    <a:pt x="276166" y="111868"/>
                  </a:lnTo>
                  <a:lnTo>
                    <a:pt x="269461" y="150851"/>
                  </a:lnTo>
                  <a:lnTo>
                    <a:pt x="267891" y="193761"/>
                  </a:lnTo>
                  <a:lnTo>
                    <a:pt x="267656" y="237325"/>
                  </a:lnTo>
                  <a:lnTo>
                    <a:pt x="268648" y="236987"/>
                  </a:lnTo>
                  <a:lnTo>
                    <a:pt x="272395" y="233966"/>
                  </a:lnTo>
                  <a:lnTo>
                    <a:pt x="274722" y="229316"/>
                  </a:lnTo>
                  <a:lnTo>
                    <a:pt x="285605" y="185137"/>
                  </a:lnTo>
                  <a:lnTo>
                    <a:pt x="300665" y="141089"/>
                  </a:lnTo>
                  <a:lnTo>
                    <a:pt x="314180" y="106303"/>
                  </a:lnTo>
                  <a:lnTo>
                    <a:pt x="316530" y="103006"/>
                  </a:lnTo>
                  <a:lnTo>
                    <a:pt x="321788" y="99343"/>
                  </a:lnTo>
                  <a:lnTo>
                    <a:pt x="330326" y="97281"/>
                  </a:lnTo>
                  <a:lnTo>
                    <a:pt x="333248" y="96992"/>
                  </a:lnTo>
                  <a:lnTo>
                    <a:pt x="335195" y="98783"/>
                  </a:lnTo>
                  <a:lnTo>
                    <a:pt x="351368" y="138410"/>
                  </a:lnTo>
                  <a:lnTo>
                    <a:pt x="368889" y="181521"/>
                  </a:lnTo>
                  <a:lnTo>
                    <a:pt x="376676" y="209693"/>
                  </a:lnTo>
                  <a:lnTo>
                    <a:pt x="387084" y="223851"/>
                  </a:lnTo>
                  <a:lnTo>
                    <a:pt x="392833" y="227466"/>
                  </a:lnTo>
                  <a:lnTo>
                    <a:pt x="410528" y="2303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SMARTInkShape-110"/>
            <p:cNvSpPr/>
            <p:nvPr>
              <p:custDataLst>
                <p:tags r:id="rId32"/>
              </p:custDataLst>
            </p:nvPr>
          </p:nvSpPr>
          <p:spPr>
            <a:xfrm>
              <a:off x="4170164" y="1544836"/>
              <a:ext cx="98228" cy="366118"/>
            </a:xfrm>
            <a:custGeom>
              <a:avLst/>
              <a:gdLst/>
              <a:ahLst/>
              <a:cxnLst/>
              <a:rect l="0" t="0" r="0" b="0"/>
              <a:pathLst>
                <a:path w="98228" h="366118">
                  <a:moveTo>
                    <a:pt x="0" y="0"/>
                  </a:moveTo>
                  <a:lnTo>
                    <a:pt x="0" y="0"/>
                  </a:lnTo>
                  <a:lnTo>
                    <a:pt x="14239" y="31455"/>
                  </a:lnTo>
                  <a:lnTo>
                    <a:pt x="23678" y="75632"/>
                  </a:lnTo>
                  <a:lnTo>
                    <a:pt x="28820" y="114856"/>
                  </a:lnTo>
                  <a:lnTo>
                    <a:pt x="39097" y="156302"/>
                  </a:lnTo>
                  <a:lnTo>
                    <a:pt x="43004" y="190951"/>
                  </a:lnTo>
                  <a:lnTo>
                    <a:pt x="48901" y="226352"/>
                  </a:lnTo>
                  <a:lnTo>
                    <a:pt x="58791" y="267733"/>
                  </a:lnTo>
                  <a:lnTo>
                    <a:pt x="64420" y="307804"/>
                  </a:lnTo>
                  <a:lnTo>
                    <a:pt x="80258" y="351858"/>
                  </a:lnTo>
                  <a:lnTo>
                    <a:pt x="82279" y="353635"/>
                  </a:lnTo>
                  <a:lnTo>
                    <a:pt x="87911" y="356486"/>
                  </a:lnTo>
                  <a:lnTo>
                    <a:pt x="98227" y="36611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SMARTInkShape-111"/>
            <p:cNvSpPr/>
            <p:nvPr>
              <p:custDataLst>
                <p:tags r:id="rId33"/>
              </p:custDataLst>
            </p:nvPr>
          </p:nvSpPr>
          <p:spPr>
            <a:xfrm>
              <a:off x="4545211" y="1698573"/>
              <a:ext cx="239731" cy="396457"/>
            </a:xfrm>
            <a:custGeom>
              <a:avLst/>
              <a:gdLst/>
              <a:ahLst/>
              <a:cxnLst/>
              <a:rect l="0" t="0" r="0" b="0"/>
              <a:pathLst>
                <a:path w="239731" h="396457">
                  <a:moveTo>
                    <a:pt x="0" y="42716"/>
                  </a:moveTo>
                  <a:lnTo>
                    <a:pt x="0" y="42716"/>
                  </a:lnTo>
                  <a:lnTo>
                    <a:pt x="4740" y="47456"/>
                  </a:lnTo>
                  <a:lnTo>
                    <a:pt x="7068" y="55075"/>
                  </a:lnTo>
                  <a:lnTo>
                    <a:pt x="13561" y="93518"/>
                  </a:lnTo>
                  <a:lnTo>
                    <a:pt x="17293" y="132823"/>
                  </a:lnTo>
                  <a:lnTo>
                    <a:pt x="17748" y="172632"/>
                  </a:lnTo>
                  <a:lnTo>
                    <a:pt x="17837" y="212576"/>
                  </a:lnTo>
                  <a:lnTo>
                    <a:pt x="20501" y="255009"/>
                  </a:lnTo>
                  <a:lnTo>
                    <a:pt x="25547" y="292348"/>
                  </a:lnTo>
                  <a:lnTo>
                    <a:pt x="26544" y="328387"/>
                  </a:lnTo>
                  <a:lnTo>
                    <a:pt x="26757" y="368364"/>
                  </a:lnTo>
                  <a:lnTo>
                    <a:pt x="34475" y="396220"/>
                  </a:lnTo>
                  <a:lnTo>
                    <a:pt x="34889" y="396456"/>
                  </a:lnTo>
                  <a:lnTo>
                    <a:pt x="35350" y="394072"/>
                  </a:lnTo>
                  <a:lnTo>
                    <a:pt x="35704" y="352266"/>
                  </a:lnTo>
                  <a:lnTo>
                    <a:pt x="35716" y="314205"/>
                  </a:lnTo>
                  <a:lnTo>
                    <a:pt x="35718" y="274607"/>
                  </a:lnTo>
                  <a:lnTo>
                    <a:pt x="36711" y="241180"/>
                  </a:lnTo>
                  <a:lnTo>
                    <a:pt x="42786" y="196976"/>
                  </a:lnTo>
                  <a:lnTo>
                    <a:pt x="49021" y="154546"/>
                  </a:lnTo>
                  <a:lnTo>
                    <a:pt x="59807" y="115077"/>
                  </a:lnTo>
                  <a:lnTo>
                    <a:pt x="74138" y="78617"/>
                  </a:lnTo>
                  <a:lnTo>
                    <a:pt x="101559" y="40939"/>
                  </a:lnTo>
                  <a:lnTo>
                    <a:pt x="125086" y="18810"/>
                  </a:lnTo>
                  <a:lnTo>
                    <a:pt x="153582" y="4590"/>
                  </a:lnTo>
                  <a:lnTo>
                    <a:pt x="174380" y="0"/>
                  </a:lnTo>
                  <a:lnTo>
                    <a:pt x="186973" y="1572"/>
                  </a:lnTo>
                  <a:lnTo>
                    <a:pt x="199185" y="6571"/>
                  </a:lnTo>
                  <a:lnTo>
                    <a:pt x="216225" y="20541"/>
                  </a:lnTo>
                  <a:lnTo>
                    <a:pt x="234616" y="48885"/>
                  </a:lnTo>
                  <a:lnTo>
                    <a:pt x="239180" y="71333"/>
                  </a:lnTo>
                  <a:lnTo>
                    <a:pt x="239730" y="104593"/>
                  </a:lnTo>
                  <a:lnTo>
                    <a:pt x="228622" y="142231"/>
                  </a:lnTo>
                  <a:lnTo>
                    <a:pt x="215355" y="163373"/>
                  </a:lnTo>
                  <a:lnTo>
                    <a:pt x="193094" y="187302"/>
                  </a:lnTo>
                  <a:lnTo>
                    <a:pt x="181400" y="195612"/>
                  </a:lnTo>
                  <a:lnTo>
                    <a:pt x="145837" y="207503"/>
                  </a:lnTo>
                  <a:lnTo>
                    <a:pt x="140880" y="208136"/>
                  </a:lnTo>
                  <a:lnTo>
                    <a:pt x="116654" y="203522"/>
                  </a:lnTo>
                  <a:lnTo>
                    <a:pt x="116086" y="19452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SMARTInkShape-112"/>
            <p:cNvSpPr/>
            <p:nvPr>
              <p:custDataLst>
                <p:tags r:id="rId34"/>
              </p:custDataLst>
            </p:nvPr>
          </p:nvSpPr>
          <p:spPr>
            <a:xfrm>
              <a:off x="4786481" y="1687867"/>
              <a:ext cx="678489" cy="201087"/>
            </a:xfrm>
            <a:custGeom>
              <a:avLst/>
              <a:gdLst/>
              <a:ahLst/>
              <a:cxnLst/>
              <a:rect l="0" t="0" r="0" b="0"/>
              <a:pathLst>
                <a:path w="678489" h="201087">
                  <a:moveTo>
                    <a:pt x="169496" y="53422"/>
                  </a:moveTo>
                  <a:lnTo>
                    <a:pt x="169496" y="53422"/>
                  </a:lnTo>
                  <a:lnTo>
                    <a:pt x="169496" y="45734"/>
                  </a:lnTo>
                  <a:lnTo>
                    <a:pt x="168503" y="45320"/>
                  </a:lnTo>
                  <a:lnTo>
                    <a:pt x="127255" y="44502"/>
                  </a:lnTo>
                  <a:lnTo>
                    <a:pt x="95337" y="47140"/>
                  </a:lnTo>
                  <a:lnTo>
                    <a:pt x="53955" y="62584"/>
                  </a:lnTo>
                  <a:lnTo>
                    <a:pt x="35711" y="73996"/>
                  </a:lnTo>
                  <a:lnTo>
                    <a:pt x="20385" y="89945"/>
                  </a:lnTo>
                  <a:lnTo>
                    <a:pt x="6316" y="117853"/>
                  </a:lnTo>
                  <a:lnTo>
                    <a:pt x="686" y="151118"/>
                  </a:lnTo>
                  <a:lnTo>
                    <a:pt x="0" y="170616"/>
                  </a:lnTo>
                  <a:lnTo>
                    <a:pt x="2552" y="177607"/>
                  </a:lnTo>
                  <a:lnTo>
                    <a:pt x="4622" y="180860"/>
                  </a:lnTo>
                  <a:lnTo>
                    <a:pt x="17016" y="190180"/>
                  </a:lnTo>
                  <a:lnTo>
                    <a:pt x="33256" y="194485"/>
                  </a:lnTo>
                  <a:lnTo>
                    <a:pt x="63650" y="188810"/>
                  </a:lnTo>
                  <a:lnTo>
                    <a:pt x="88525" y="179967"/>
                  </a:lnTo>
                  <a:lnTo>
                    <a:pt x="121399" y="154043"/>
                  </a:lnTo>
                  <a:lnTo>
                    <a:pt x="145119" y="118855"/>
                  </a:lnTo>
                  <a:lnTo>
                    <a:pt x="158450" y="82303"/>
                  </a:lnTo>
                  <a:lnTo>
                    <a:pt x="160148" y="68718"/>
                  </a:lnTo>
                  <a:lnTo>
                    <a:pt x="159295" y="66596"/>
                  </a:lnTo>
                  <a:lnTo>
                    <a:pt x="157734" y="65181"/>
                  </a:lnTo>
                  <a:lnTo>
                    <a:pt x="155702" y="64238"/>
                  </a:lnTo>
                  <a:lnTo>
                    <a:pt x="154346" y="64601"/>
                  </a:lnTo>
                  <a:lnTo>
                    <a:pt x="153442" y="65836"/>
                  </a:lnTo>
                  <a:lnTo>
                    <a:pt x="152172" y="72314"/>
                  </a:lnTo>
                  <a:lnTo>
                    <a:pt x="151993" y="74946"/>
                  </a:lnTo>
                  <a:lnTo>
                    <a:pt x="149149" y="80517"/>
                  </a:lnTo>
                  <a:lnTo>
                    <a:pt x="147002" y="83392"/>
                  </a:lnTo>
                  <a:lnTo>
                    <a:pt x="144615" y="91877"/>
                  </a:lnTo>
                  <a:lnTo>
                    <a:pt x="142874" y="132168"/>
                  </a:lnTo>
                  <a:lnTo>
                    <a:pt x="143773" y="144975"/>
                  </a:lnTo>
                  <a:lnTo>
                    <a:pt x="151807" y="174222"/>
                  </a:lnTo>
                  <a:lnTo>
                    <a:pt x="156012" y="180864"/>
                  </a:lnTo>
                  <a:lnTo>
                    <a:pt x="168697" y="190181"/>
                  </a:lnTo>
                  <a:lnTo>
                    <a:pt x="185024" y="194485"/>
                  </a:lnTo>
                  <a:lnTo>
                    <a:pt x="196571" y="192846"/>
                  </a:lnTo>
                  <a:lnTo>
                    <a:pt x="227080" y="179967"/>
                  </a:lnTo>
                  <a:lnTo>
                    <a:pt x="250057" y="164229"/>
                  </a:lnTo>
                  <a:lnTo>
                    <a:pt x="287322" y="121603"/>
                  </a:lnTo>
                  <a:lnTo>
                    <a:pt x="309024" y="78125"/>
                  </a:lnTo>
                  <a:lnTo>
                    <a:pt x="317222" y="59639"/>
                  </a:lnTo>
                  <a:lnTo>
                    <a:pt x="321141" y="16501"/>
                  </a:lnTo>
                  <a:lnTo>
                    <a:pt x="321296" y="413"/>
                  </a:lnTo>
                  <a:lnTo>
                    <a:pt x="321300" y="20849"/>
                  </a:lnTo>
                  <a:lnTo>
                    <a:pt x="334603" y="60776"/>
                  </a:lnTo>
                  <a:lnTo>
                    <a:pt x="346381" y="77327"/>
                  </a:lnTo>
                  <a:lnTo>
                    <a:pt x="380594" y="121779"/>
                  </a:lnTo>
                  <a:lnTo>
                    <a:pt x="397678" y="148740"/>
                  </a:lnTo>
                  <a:lnTo>
                    <a:pt x="401317" y="174552"/>
                  </a:lnTo>
                  <a:lnTo>
                    <a:pt x="401512" y="181010"/>
                  </a:lnTo>
                  <a:lnTo>
                    <a:pt x="398952" y="187188"/>
                  </a:lnTo>
                  <a:lnTo>
                    <a:pt x="396881" y="190224"/>
                  </a:lnTo>
                  <a:lnTo>
                    <a:pt x="391934" y="193598"/>
                  </a:lnTo>
                  <a:lnTo>
                    <a:pt x="370620" y="201086"/>
                  </a:lnTo>
                  <a:lnTo>
                    <a:pt x="327385" y="195468"/>
                  </a:lnTo>
                  <a:lnTo>
                    <a:pt x="316268" y="189216"/>
                  </a:lnTo>
                  <a:lnTo>
                    <a:pt x="306690" y="182072"/>
                  </a:lnTo>
                  <a:lnTo>
                    <a:pt x="294565" y="176510"/>
                  </a:lnTo>
                  <a:lnTo>
                    <a:pt x="287356" y="170891"/>
                  </a:lnTo>
                  <a:lnTo>
                    <a:pt x="287757" y="169438"/>
                  </a:lnTo>
                  <a:lnTo>
                    <a:pt x="298166" y="157200"/>
                  </a:lnTo>
                  <a:lnTo>
                    <a:pt x="327836" y="139707"/>
                  </a:lnTo>
                  <a:lnTo>
                    <a:pt x="370712" y="121880"/>
                  </a:lnTo>
                  <a:lnTo>
                    <a:pt x="413504" y="92945"/>
                  </a:lnTo>
                  <a:lnTo>
                    <a:pt x="442157" y="74330"/>
                  </a:lnTo>
                  <a:lnTo>
                    <a:pt x="461095" y="55413"/>
                  </a:lnTo>
                  <a:lnTo>
                    <a:pt x="469105" y="41334"/>
                  </a:lnTo>
                  <a:lnTo>
                    <a:pt x="472315" y="27185"/>
                  </a:lnTo>
                  <a:lnTo>
                    <a:pt x="473104" y="0"/>
                  </a:lnTo>
                  <a:lnTo>
                    <a:pt x="473104" y="4630"/>
                  </a:lnTo>
                  <a:lnTo>
                    <a:pt x="483192" y="40978"/>
                  </a:lnTo>
                  <a:lnTo>
                    <a:pt x="497302" y="83742"/>
                  </a:lnTo>
                  <a:lnTo>
                    <a:pt x="512096" y="121670"/>
                  </a:lnTo>
                  <a:lnTo>
                    <a:pt x="522773" y="139516"/>
                  </a:lnTo>
                  <a:lnTo>
                    <a:pt x="526168" y="162153"/>
                  </a:lnTo>
                  <a:lnTo>
                    <a:pt x="518949" y="184239"/>
                  </a:lnTo>
                  <a:lnTo>
                    <a:pt x="513368" y="191181"/>
                  </a:lnTo>
                  <a:lnTo>
                    <a:pt x="505552" y="194023"/>
                  </a:lnTo>
                  <a:lnTo>
                    <a:pt x="500689" y="194781"/>
                  </a:lnTo>
                  <a:lnTo>
                    <a:pt x="492640" y="192977"/>
                  </a:lnTo>
                  <a:lnTo>
                    <a:pt x="484764" y="189861"/>
                  </a:lnTo>
                  <a:lnTo>
                    <a:pt x="474649" y="188475"/>
                  </a:lnTo>
                  <a:lnTo>
                    <a:pt x="470166" y="186122"/>
                  </a:lnTo>
                  <a:lnTo>
                    <a:pt x="434445" y="148744"/>
                  </a:lnTo>
                  <a:lnTo>
                    <a:pt x="431118" y="142751"/>
                  </a:lnTo>
                  <a:lnTo>
                    <a:pt x="430231" y="139764"/>
                  </a:lnTo>
                  <a:lnTo>
                    <a:pt x="430632" y="136780"/>
                  </a:lnTo>
                  <a:lnTo>
                    <a:pt x="433722" y="130819"/>
                  </a:lnTo>
                  <a:lnTo>
                    <a:pt x="449494" y="112954"/>
                  </a:lnTo>
                  <a:lnTo>
                    <a:pt x="457981" y="109646"/>
                  </a:lnTo>
                  <a:lnTo>
                    <a:pt x="501818" y="99467"/>
                  </a:lnTo>
                  <a:lnTo>
                    <a:pt x="545953" y="90505"/>
                  </a:lnTo>
                  <a:lnTo>
                    <a:pt x="585815" y="96949"/>
                  </a:lnTo>
                  <a:lnTo>
                    <a:pt x="614210" y="97972"/>
                  </a:lnTo>
                  <a:lnTo>
                    <a:pt x="622800" y="95381"/>
                  </a:lnTo>
                  <a:lnTo>
                    <a:pt x="626480" y="93301"/>
                  </a:lnTo>
                  <a:lnTo>
                    <a:pt x="628933" y="90922"/>
                  </a:lnTo>
                  <a:lnTo>
                    <a:pt x="633378" y="83826"/>
                  </a:lnTo>
                  <a:lnTo>
                    <a:pt x="637934" y="81818"/>
                  </a:lnTo>
                  <a:lnTo>
                    <a:pt x="639545" y="79298"/>
                  </a:lnTo>
                  <a:lnTo>
                    <a:pt x="642345" y="60235"/>
                  </a:lnTo>
                  <a:lnTo>
                    <a:pt x="639934" y="53804"/>
                  </a:lnTo>
                  <a:lnTo>
                    <a:pt x="637903" y="50700"/>
                  </a:lnTo>
                  <a:lnTo>
                    <a:pt x="635556" y="48631"/>
                  </a:lnTo>
                  <a:lnTo>
                    <a:pt x="617853" y="38719"/>
                  </a:lnTo>
                  <a:lnTo>
                    <a:pt x="596371" y="35978"/>
                  </a:lnTo>
                  <a:lnTo>
                    <a:pt x="581837" y="40426"/>
                  </a:lnTo>
                  <a:lnTo>
                    <a:pt x="569704" y="48028"/>
                  </a:lnTo>
                  <a:lnTo>
                    <a:pt x="559825" y="61305"/>
                  </a:lnTo>
                  <a:lnTo>
                    <a:pt x="549289" y="100004"/>
                  </a:lnTo>
                  <a:lnTo>
                    <a:pt x="544959" y="139389"/>
                  </a:lnTo>
                  <a:lnTo>
                    <a:pt x="547374" y="148846"/>
                  </a:lnTo>
                  <a:lnTo>
                    <a:pt x="557008" y="167742"/>
                  </a:lnTo>
                  <a:lnTo>
                    <a:pt x="560790" y="171307"/>
                  </a:lnTo>
                  <a:lnTo>
                    <a:pt x="570284" y="175269"/>
                  </a:lnTo>
                  <a:lnTo>
                    <a:pt x="586786" y="177499"/>
                  </a:lnTo>
                  <a:lnTo>
                    <a:pt x="625769" y="168600"/>
                  </a:lnTo>
                  <a:lnTo>
                    <a:pt x="651261" y="159650"/>
                  </a:lnTo>
                  <a:lnTo>
                    <a:pt x="678488" y="14271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SMARTInkShape-113"/>
            <p:cNvSpPr/>
            <p:nvPr>
              <p:custDataLst>
                <p:tags r:id="rId35"/>
              </p:custDataLst>
            </p:nvPr>
          </p:nvSpPr>
          <p:spPr>
            <a:xfrm>
              <a:off x="5357813" y="1419820"/>
              <a:ext cx="160735" cy="169665"/>
            </a:xfrm>
            <a:custGeom>
              <a:avLst/>
              <a:gdLst/>
              <a:ahLst/>
              <a:cxnLst/>
              <a:rect l="0" t="0" r="0" b="0"/>
              <a:pathLst>
                <a:path w="160735" h="169665">
                  <a:moveTo>
                    <a:pt x="160734" y="0"/>
                  </a:moveTo>
                  <a:lnTo>
                    <a:pt x="160734" y="0"/>
                  </a:lnTo>
                  <a:lnTo>
                    <a:pt x="148305" y="12429"/>
                  </a:lnTo>
                  <a:lnTo>
                    <a:pt x="128584" y="48931"/>
                  </a:lnTo>
                  <a:lnTo>
                    <a:pt x="97167" y="93120"/>
                  </a:lnTo>
                  <a:lnTo>
                    <a:pt x="61306" y="131945"/>
                  </a:lnTo>
                  <a:lnTo>
                    <a:pt x="20211" y="158938"/>
                  </a:lnTo>
                  <a:lnTo>
                    <a:pt x="0" y="16966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1" name="SMARTInkShape-114"/>
          <p:cNvSpPr/>
          <p:nvPr>
            <p:custDataLst>
              <p:tags r:id="rId1"/>
            </p:custDataLst>
          </p:nvPr>
        </p:nvSpPr>
        <p:spPr>
          <a:xfrm>
            <a:off x="6670477" y="3260622"/>
            <a:ext cx="812480" cy="52293"/>
          </a:xfrm>
          <a:custGeom>
            <a:avLst/>
            <a:gdLst/>
            <a:ahLst/>
            <a:cxnLst/>
            <a:rect l="0" t="0" r="0" b="0"/>
            <a:pathLst>
              <a:path w="812480" h="52293">
                <a:moveTo>
                  <a:pt x="750093" y="34433"/>
                </a:moveTo>
                <a:lnTo>
                  <a:pt x="750093" y="34433"/>
                </a:lnTo>
                <a:lnTo>
                  <a:pt x="766343" y="34433"/>
                </a:lnTo>
                <a:lnTo>
                  <a:pt x="774764" y="40570"/>
                </a:lnTo>
                <a:lnTo>
                  <a:pt x="783090" y="43527"/>
                </a:lnTo>
                <a:lnTo>
                  <a:pt x="791840" y="49254"/>
                </a:lnTo>
                <a:lnTo>
                  <a:pt x="801917" y="51892"/>
                </a:lnTo>
                <a:lnTo>
                  <a:pt x="812479" y="52289"/>
                </a:lnTo>
                <a:lnTo>
                  <a:pt x="773870" y="52292"/>
                </a:lnTo>
                <a:lnTo>
                  <a:pt x="767936" y="49646"/>
                </a:lnTo>
                <a:lnTo>
                  <a:pt x="761992" y="46155"/>
                </a:lnTo>
                <a:lnTo>
                  <a:pt x="721210" y="32387"/>
                </a:lnTo>
                <a:lnTo>
                  <a:pt x="681510" y="13477"/>
                </a:lnTo>
                <a:lnTo>
                  <a:pt x="657795" y="8796"/>
                </a:lnTo>
                <a:lnTo>
                  <a:pt x="615962" y="1608"/>
                </a:lnTo>
                <a:lnTo>
                  <a:pt x="602505" y="0"/>
                </a:lnTo>
                <a:lnTo>
                  <a:pt x="559666" y="6891"/>
                </a:lnTo>
                <a:lnTo>
                  <a:pt x="517744" y="13714"/>
                </a:lnTo>
                <a:lnTo>
                  <a:pt x="473335" y="22459"/>
                </a:lnTo>
                <a:lnTo>
                  <a:pt x="436190" y="25102"/>
                </a:lnTo>
                <a:lnTo>
                  <a:pt x="395372" y="28096"/>
                </a:lnTo>
                <a:lnTo>
                  <a:pt x="373131" y="32555"/>
                </a:lnTo>
                <a:lnTo>
                  <a:pt x="330145" y="34185"/>
                </a:lnTo>
                <a:lnTo>
                  <a:pt x="285715" y="39141"/>
                </a:lnTo>
                <a:lnTo>
                  <a:pt x="248164" y="45452"/>
                </a:lnTo>
                <a:lnTo>
                  <a:pt x="206129" y="51391"/>
                </a:lnTo>
                <a:lnTo>
                  <a:pt x="168390" y="52173"/>
                </a:lnTo>
                <a:lnTo>
                  <a:pt x="128403" y="52282"/>
                </a:lnTo>
                <a:lnTo>
                  <a:pt x="87336" y="43197"/>
                </a:lnTo>
                <a:lnTo>
                  <a:pt x="69580" y="36458"/>
                </a:lnTo>
                <a:lnTo>
                  <a:pt x="32410" y="34443"/>
                </a:lnTo>
                <a:lnTo>
                  <a:pt x="30536" y="33447"/>
                </a:lnTo>
                <a:lnTo>
                  <a:pt x="29288" y="31791"/>
                </a:lnTo>
                <a:lnTo>
                  <a:pt x="28454" y="29695"/>
                </a:lnTo>
                <a:lnTo>
                  <a:pt x="26907" y="28297"/>
                </a:lnTo>
                <a:lnTo>
                  <a:pt x="17294" y="23409"/>
                </a:lnTo>
                <a:lnTo>
                  <a:pt x="0" y="764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6" name="SMARTInkShape-Group41"/>
          <p:cNvGrpSpPr/>
          <p:nvPr/>
        </p:nvGrpSpPr>
        <p:grpSpPr>
          <a:xfrm>
            <a:off x="1205508" y="2652117"/>
            <a:ext cx="1178720" cy="375048"/>
            <a:chOff x="1205508" y="2652117"/>
            <a:chExt cx="1178720" cy="375048"/>
          </a:xfrm>
        </p:grpSpPr>
        <p:sp>
          <p:nvSpPr>
            <p:cNvPr id="12" name="SMARTInkShape-115"/>
            <p:cNvSpPr/>
            <p:nvPr>
              <p:custDataLst>
                <p:tags r:id="rId26"/>
              </p:custDataLst>
            </p:nvPr>
          </p:nvSpPr>
          <p:spPr>
            <a:xfrm>
              <a:off x="1241227" y="2652117"/>
              <a:ext cx="62509" cy="375048"/>
            </a:xfrm>
            <a:custGeom>
              <a:avLst/>
              <a:gdLst/>
              <a:ahLst/>
              <a:cxnLst/>
              <a:rect l="0" t="0" r="0" b="0"/>
              <a:pathLst>
                <a:path w="62509" h="375048">
                  <a:moveTo>
                    <a:pt x="0" y="0"/>
                  </a:moveTo>
                  <a:lnTo>
                    <a:pt x="0" y="0"/>
                  </a:lnTo>
                  <a:lnTo>
                    <a:pt x="4740" y="4741"/>
                  </a:lnTo>
                  <a:lnTo>
                    <a:pt x="7068" y="9714"/>
                  </a:lnTo>
                  <a:lnTo>
                    <a:pt x="8562" y="16250"/>
                  </a:lnTo>
                  <a:lnTo>
                    <a:pt x="13561" y="22123"/>
                  </a:lnTo>
                  <a:lnTo>
                    <a:pt x="15949" y="30007"/>
                  </a:lnTo>
                  <a:lnTo>
                    <a:pt x="23921" y="74540"/>
                  </a:lnTo>
                  <a:lnTo>
                    <a:pt x="26537" y="117273"/>
                  </a:lnTo>
                  <a:lnTo>
                    <a:pt x="29385" y="154685"/>
                  </a:lnTo>
                  <a:lnTo>
                    <a:pt x="34467" y="195258"/>
                  </a:lnTo>
                  <a:lnTo>
                    <a:pt x="41608" y="238073"/>
                  </a:lnTo>
                  <a:lnTo>
                    <a:pt x="44048" y="276222"/>
                  </a:lnTo>
                  <a:lnTo>
                    <a:pt x="47116" y="300786"/>
                  </a:lnTo>
                  <a:lnTo>
                    <a:pt x="51663" y="323278"/>
                  </a:lnTo>
                  <a:lnTo>
                    <a:pt x="53466" y="359225"/>
                  </a:lnTo>
                  <a:lnTo>
                    <a:pt x="56174" y="365700"/>
                  </a:lnTo>
                  <a:lnTo>
                    <a:pt x="62508" y="37504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SMARTInkShape-116"/>
            <p:cNvSpPr/>
            <p:nvPr>
              <p:custDataLst>
                <p:tags r:id="rId27"/>
              </p:custDataLst>
            </p:nvPr>
          </p:nvSpPr>
          <p:spPr>
            <a:xfrm>
              <a:off x="1205508" y="2821791"/>
              <a:ext cx="196454" cy="26780"/>
            </a:xfrm>
            <a:custGeom>
              <a:avLst/>
              <a:gdLst/>
              <a:ahLst/>
              <a:cxnLst/>
              <a:rect l="0" t="0" r="0" b="0"/>
              <a:pathLst>
                <a:path w="196454" h="26780">
                  <a:moveTo>
                    <a:pt x="196453" y="8920"/>
                  </a:moveTo>
                  <a:lnTo>
                    <a:pt x="196453" y="8920"/>
                  </a:lnTo>
                  <a:lnTo>
                    <a:pt x="196453" y="358"/>
                  </a:lnTo>
                  <a:lnTo>
                    <a:pt x="175462" y="0"/>
                  </a:lnTo>
                  <a:lnTo>
                    <a:pt x="133707" y="8368"/>
                  </a:lnTo>
                  <a:lnTo>
                    <a:pt x="104148" y="9839"/>
                  </a:lnTo>
                  <a:lnTo>
                    <a:pt x="68458" y="17016"/>
                  </a:lnTo>
                  <a:lnTo>
                    <a:pt x="33734" y="18769"/>
                  </a:lnTo>
                  <a:lnTo>
                    <a:pt x="10848" y="26409"/>
                  </a:lnTo>
                  <a:lnTo>
                    <a:pt x="0" y="2677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SMARTInkShape-117"/>
            <p:cNvSpPr/>
            <p:nvPr>
              <p:custDataLst>
                <p:tags r:id="rId28"/>
              </p:custDataLst>
            </p:nvPr>
          </p:nvSpPr>
          <p:spPr>
            <a:xfrm>
              <a:off x="1330524" y="2902707"/>
              <a:ext cx="232173" cy="115528"/>
            </a:xfrm>
            <a:custGeom>
              <a:avLst/>
              <a:gdLst/>
              <a:ahLst/>
              <a:cxnLst/>
              <a:rect l="0" t="0" r="0" b="0"/>
              <a:pathLst>
                <a:path w="232173" h="115528">
                  <a:moveTo>
                    <a:pt x="0" y="115527"/>
                  </a:moveTo>
                  <a:lnTo>
                    <a:pt x="0" y="115527"/>
                  </a:lnTo>
                  <a:lnTo>
                    <a:pt x="4740" y="115527"/>
                  </a:lnTo>
                  <a:lnTo>
                    <a:pt x="17169" y="110787"/>
                  </a:lnTo>
                  <a:lnTo>
                    <a:pt x="35235" y="97436"/>
                  </a:lnTo>
                  <a:lnTo>
                    <a:pt x="64214" y="72078"/>
                  </a:lnTo>
                  <a:lnTo>
                    <a:pt x="92240" y="27919"/>
                  </a:lnTo>
                  <a:lnTo>
                    <a:pt x="105759" y="1327"/>
                  </a:lnTo>
                  <a:lnTo>
                    <a:pt x="109181" y="279"/>
                  </a:lnTo>
                  <a:lnTo>
                    <a:pt x="111482" y="0"/>
                  </a:lnTo>
                  <a:lnTo>
                    <a:pt x="116686" y="2335"/>
                  </a:lnTo>
                  <a:lnTo>
                    <a:pt x="119462" y="4347"/>
                  </a:lnTo>
                  <a:lnTo>
                    <a:pt x="122547" y="9229"/>
                  </a:lnTo>
                  <a:lnTo>
                    <a:pt x="124910" y="14705"/>
                  </a:lnTo>
                  <a:lnTo>
                    <a:pt x="151854" y="53810"/>
                  </a:lnTo>
                  <a:lnTo>
                    <a:pt x="166694" y="75760"/>
                  </a:lnTo>
                  <a:lnTo>
                    <a:pt x="190500" y="100603"/>
                  </a:lnTo>
                  <a:lnTo>
                    <a:pt x="196453" y="103933"/>
                  </a:lnTo>
                  <a:lnTo>
                    <a:pt x="208028" y="105808"/>
                  </a:lnTo>
                  <a:lnTo>
                    <a:pt x="220237" y="106441"/>
                  </a:lnTo>
                  <a:lnTo>
                    <a:pt x="224552" y="103882"/>
                  </a:lnTo>
                  <a:lnTo>
                    <a:pt x="232172" y="9766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SMARTInkShape-118"/>
            <p:cNvSpPr/>
            <p:nvPr>
              <p:custDataLst>
                <p:tags r:id="rId29"/>
              </p:custDataLst>
            </p:nvPr>
          </p:nvSpPr>
          <p:spPr>
            <a:xfrm>
              <a:off x="1598569" y="2831236"/>
              <a:ext cx="785659" cy="169056"/>
            </a:xfrm>
            <a:custGeom>
              <a:avLst/>
              <a:gdLst/>
              <a:ahLst/>
              <a:cxnLst/>
              <a:rect l="0" t="0" r="0" b="0"/>
              <a:pathLst>
                <a:path w="785659" h="169056">
                  <a:moveTo>
                    <a:pt x="124861" y="44123"/>
                  </a:moveTo>
                  <a:lnTo>
                    <a:pt x="124861" y="44123"/>
                  </a:lnTo>
                  <a:lnTo>
                    <a:pt x="124861" y="35561"/>
                  </a:lnTo>
                  <a:lnTo>
                    <a:pt x="87361" y="35196"/>
                  </a:lnTo>
                  <a:lnTo>
                    <a:pt x="55982" y="47623"/>
                  </a:lnTo>
                  <a:lnTo>
                    <a:pt x="43157" y="56184"/>
                  </a:lnTo>
                  <a:lnTo>
                    <a:pt x="11780" y="100619"/>
                  </a:lnTo>
                  <a:lnTo>
                    <a:pt x="3822" y="112677"/>
                  </a:lnTo>
                  <a:lnTo>
                    <a:pt x="194" y="139459"/>
                  </a:lnTo>
                  <a:lnTo>
                    <a:pt x="0" y="149664"/>
                  </a:lnTo>
                  <a:lnTo>
                    <a:pt x="2560" y="158168"/>
                  </a:lnTo>
                  <a:lnTo>
                    <a:pt x="4632" y="161825"/>
                  </a:lnTo>
                  <a:lnTo>
                    <a:pt x="7005" y="164263"/>
                  </a:lnTo>
                  <a:lnTo>
                    <a:pt x="12288" y="166972"/>
                  </a:lnTo>
                  <a:lnTo>
                    <a:pt x="53676" y="169055"/>
                  </a:lnTo>
                  <a:lnTo>
                    <a:pt x="74004" y="166468"/>
                  </a:lnTo>
                  <a:lnTo>
                    <a:pt x="115386" y="151045"/>
                  </a:lnTo>
                  <a:lnTo>
                    <a:pt x="134896" y="139327"/>
                  </a:lnTo>
                  <a:lnTo>
                    <a:pt x="154462" y="113821"/>
                  </a:lnTo>
                  <a:lnTo>
                    <a:pt x="157861" y="104535"/>
                  </a:lnTo>
                  <a:lnTo>
                    <a:pt x="160042" y="87145"/>
                  </a:lnTo>
                  <a:lnTo>
                    <a:pt x="151454" y="56936"/>
                  </a:lnTo>
                  <a:lnTo>
                    <a:pt x="147263" y="50479"/>
                  </a:lnTo>
                  <a:lnTo>
                    <a:pt x="134585" y="41266"/>
                  </a:lnTo>
                  <a:lnTo>
                    <a:pt x="113285" y="30986"/>
                  </a:lnTo>
                  <a:lnTo>
                    <a:pt x="109206" y="30404"/>
                  </a:lnTo>
                  <a:lnTo>
                    <a:pt x="87436" y="34367"/>
                  </a:lnTo>
                  <a:lnTo>
                    <a:pt x="85028" y="35635"/>
                  </a:lnTo>
                  <a:lnTo>
                    <a:pt x="83423" y="37472"/>
                  </a:lnTo>
                  <a:lnTo>
                    <a:pt x="80647" y="42159"/>
                  </a:lnTo>
                  <a:lnTo>
                    <a:pt x="76106" y="47550"/>
                  </a:lnTo>
                  <a:lnTo>
                    <a:pt x="73426" y="55899"/>
                  </a:lnTo>
                  <a:lnTo>
                    <a:pt x="71706" y="72687"/>
                  </a:lnTo>
                  <a:lnTo>
                    <a:pt x="74117" y="79308"/>
                  </a:lnTo>
                  <a:lnTo>
                    <a:pt x="77503" y="85558"/>
                  </a:lnTo>
                  <a:lnTo>
                    <a:pt x="80402" y="94655"/>
                  </a:lnTo>
                  <a:lnTo>
                    <a:pt x="84596" y="100647"/>
                  </a:lnTo>
                  <a:lnTo>
                    <a:pt x="89767" y="103971"/>
                  </a:lnTo>
                  <a:lnTo>
                    <a:pt x="100903" y="105843"/>
                  </a:lnTo>
                  <a:lnTo>
                    <a:pt x="128210" y="105535"/>
                  </a:lnTo>
                  <a:lnTo>
                    <a:pt x="157652" y="94189"/>
                  </a:lnTo>
                  <a:lnTo>
                    <a:pt x="198753" y="59360"/>
                  </a:lnTo>
                  <a:lnTo>
                    <a:pt x="219088" y="30089"/>
                  </a:lnTo>
                  <a:lnTo>
                    <a:pt x="221902" y="20562"/>
                  </a:lnTo>
                  <a:lnTo>
                    <a:pt x="223074" y="0"/>
                  </a:lnTo>
                  <a:lnTo>
                    <a:pt x="223083" y="4371"/>
                  </a:lnTo>
                  <a:lnTo>
                    <a:pt x="220440" y="9258"/>
                  </a:lnTo>
                  <a:lnTo>
                    <a:pt x="216950" y="14737"/>
                  </a:lnTo>
                  <a:lnTo>
                    <a:pt x="207253" y="47575"/>
                  </a:lnTo>
                  <a:lnTo>
                    <a:pt x="205406" y="88291"/>
                  </a:lnTo>
                  <a:lnTo>
                    <a:pt x="205263" y="107749"/>
                  </a:lnTo>
                  <a:lnTo>
                    <a:pt x="207889" y="114735"/>
                  </a:lnTo>
                  <a:lnTo>
                    <a:pt x="217660" y="127304"/>
                  </a:lnTo>
                  <a:lnTo>
                    <a:pt x="223321" y="130702"/>
                  </a:lnTo>
                  <a:lnTo>
                    <a:pt x="235040" y="132883"/>
                  </a:lnTo>
                  <a:lnTo>
                    <a:pt x="240967" y="130536"/>
                  </a:lnTo>
                  <a:lnTo>
                    <a:pt x="257598" y="116203"/>
                  </a:lnTo>
                  <a:lnTo>
                    <a:pt x="282374" y="76729"/>
                  </a:lnTo>
                  <a:lnTo>
                    <a:pt x="291831" y="55672"/>
                  </a:lnTo>
                  <a:lnTo>
                    <a:pt x="303040" y="19511"/>
                  </a:lnTo>
                  <a:lnTo>
                    <a:pt x="302186" y="18786"/>
                  </a:lnTo>
                  <a:lnTo>
                    <a:pt x="298591" y="17979"/>
                  </a:lnTo>
                  <a:lnTo>
                    <a:pt x="297236" y="18756"/>
                  </a:lnTo>
                  <a:lnTo>
                    <a:pt x="296332" y="20267"/>
                  </a:lnTo>
                  <a:lnTo>
                    <a:pt x="295060" y="27133"/>
                  </a:lnTo>
                  <a:lnTo>
                    <a:pt x="294539" y="69857"/>
                  </a:lnTo>
                  <a:lnTo>
                    <a:pt x="294526" y="112522"/>
                  </a:lnTo>
                  <a:lnTo>
                    <a:pt x="294525" y="125685"/>
                  </a:lnTo>
                  <a:lnTo>
                    <a:pt x="297171" y="132628"/>
                  </a:lnTo>
                  <a:lnTo>
                    <a:pt x="299265" y="135869"/>
                  </a:lnTo>
                  <a:lnTo>
                    <a:pt x="301654" y="138029"/>
                  </a:lnTo>
                  <a:lnTo>
                    <a:pt x="306954" y="140430"/>
                  </a:lnTo>
                  <a:lnTo>
                    <a:pt x="309756" y="140077"/>
                  </a:lnTo>
                  <a:lnTo>
                    <a:pt x="315516" y="137040"/>
                  </a:lnTo>
                  <a:lnTo>
                    <a:pt x="337974" y="116569"/>
                  </a:lnTo>
                  <a:lnTo>
                    <a:pt x="363734" y="76750"/>
                  </a:lnTo>
                  <a:lnTo>
                    <a:pt x="379266" y="55676"/>
                  </a:lnTo>
                  <a:lnTo>
                    <a:pt x="382789" y="48266"/>
                  </a:lnTo>
                  <a:lnTo>
                    <a:pt x="387662" y="41665"/>
                  </a:lnTo>
                  <a:lnTo>
                    <a:pt x="393135" y="38070"/>
                  </a:lnTo>
                  <a:lnTo>
                    <a:pt x="399993" y="35762"/>
                  </a:lnTo>
                  <a:lnTo>
                    <a:pt x="403577" y="38092"/>
                  </a:lnTo>
                  <a:lnTo>
                    <a:pt x="405921" y="40102"/>
                  </a:lnTo>
                  <a:lnTo>
                    <a:pt x="421958" y="69861"/>
                  </a:lnTo>
                  <a:lnTo>
                    <a:pt x="435027" y="109254"/>
                  </a:lnTo>
                  <a:lnTo>
                    <a:pt x="449386" y="139327"/>
                  </a:lnTo>
                  <a:lnTo>
                    <a:pt x="457941" y="148613"/>
                  </a:lnTo>
                  <a:lnTo>
                    <a:pt x="478249" y="164819"/>
                  </a:lnTo>
                  <a:lnTo>
                    <a:pt x="487758" y="167859"/>
                  </a:lnTo>
                  <a:lnTo>
                    <a:pt x="493846" y="168570"/>
                  </a:lnTo>
                  <a:lnTo>
                    <a:pt x="496859" y="166775"/>
                  </a:lnTo>
                  <a:lnTo>
                    <a:pt x="511804" y="148972"/>
                  </a:lnTo>
                  <a:lnTo>
                    <a:pt x="515117" y="137355"/>
                  </a:lnTo>
                  <a:lnTo>
                    <a:pt x="517535" y="98047"/>
                  </a:lnTo>
                  <a:lnTo>
                    <a:pt x="516671" y="85949"/>
                  </a:lnTo>
                  <a:lnTo>
                    <a:pt x="505324" y="56050"/>
                  </a:lnTo>
                  <a:lnTo>
                    <a:pt x="484993" y="24446"/>
                  </a:lnTo>
                  <a:lnTo>
                    <a:pt x="479058" y="20495"/>
                  </a:lnTo>
                  <a:lnTo>
                    <a:pt x="464344" y="17359"/>
                  </a:lnTo>
                  <a:lnTo>
                    <a:pt x="464235" y="22082"/>
                  </a:lnTo>
                  <a:lnTo>
                    <a:pt x="466855" y="27051"/>
                  </a:lnTo>
                  <a:lnTo>
                    <a:pt x="468943" y="29765"/>
                  </a:lnTo>
                  <a:lnTo>
                    <a:pt x="473909" y="32781"/>
                  </a:lnTo>
                  <a:lnTo>
                    <a:pt x="476622" y="33585"/>
                  </a:lnTo>
                  <a:lnTo>
                    <a:pt x="482282" y="39771"/>
                  </a:lnTo>
                  <a:lnTo>
                    <a:pt x="489098" y="48142"/>
                  </a:lnTo>
                  <a:lnTo>
                    <a:pt x="515327" y="64705"/>
                  </a:lnTo>
                  <a:lnTo>
                    <a:pt x="554340" y="79809"/>
                  </a:lnTo>
                  <a:lnTo>
                    <a:pt x="580528" y="86116"/>
                  </a:lnTo>
                  <a:lnTo>
                    <a:pt x="618820" y="88422"/>
                  </a:lnTo>
                  <a:lnTo>
                    <a:pt x="642628" y="87676"/>
                  </a:lnTo>
                  <a:lnTo>
                    <a:pt x="684602" y="77742"/>
                  </a:lnTo>
                  <a:lnTo>
                    <a:pt x="703361" y="63624"/>
                  </a:lnTo>
                  <a:lnTo>
                    <a:pt x="704433" y="60066"/>
                  </a:lnTo>
                  <a:lnTo>
                    <a:pt x="705121" y="49698"/>
                  </a:lnTo>
                  <a:lnTo>
                    <a:pt x="704185" y="47840"/>
                  </a:lnTo>
                  <a:lnTo>
                    <a:pt x="702569" y="46601"/>
                  </a:lnTo>
                  <a:lnTo>
                    <a:pt x="698128" y="44232"/>
                  </a:lnTo>
                  <a:lnTo>
                    <a:pt x="680379" y="29981"/>
                  </a:lnTo>
                  <a:lnTo>
                    <a:pt x="636907" y="18258"/>
                  </a:lnTo>
                  <a:lnTo>
                    <a:pt x="626611" y="17745"/>
                  </a:lnTo>
                  <a:lnTo>
                    <a:pt x="618067" y="20163"/>
                  </a:lnTo>
                  <a:lnTo>
                    <a:pt x="604497" y="29799"/>
                  </a:lnTo>
                  <a:lnTo>
                    <a:pt x="595279" y="38336"/>
                  </a:lnTo>
                  <a:lnTo>
                    <a:pt x="591904" y="44197"/>
                  </a:lnTo>
                  <a:lnTo>
                    <a:pt x="589738" y="56044"/>
                  </a:lnTo>
                  <a:lnTo>
                    <a:pt x="589251" y="69150"/>
                  </a:lnTo>
                  <a:lnTo>
                    <a:pt x="593959" y="75130"/>
                  </a:lnTo>
                  <a:lnTo>
                    <a:pt x="598924" y="77748"/>
                  </a:lnTo>
                  <a:lnTo>
                    <a:pt x="610197" y="79429"/>
                  </a:lnTo>
                  <a:lnTo>
                    <a:pt x="623757" y="74979"/>
                  </a:lnTo>
                  <a:lnTo>
                    <a:pt x="638988" y="64587"/>
                  </a:lnTo>
                  <a:lnTo>
                    <a:pt x="648493" y="56911"/>
                  </a:lnTo>
                  <a:lnTo>
                    <a:pt x="654581" y="54768"/>
                  </a:lnTo>
                  <a:lnTo>
                    <a:pt x="656601" y="53204"/>
                  </a:lnTo>
                  <a:lnTo>
                    <a:pt x="660110" y="45515"/>
                  </a:lnTo>
                  <a:lnTo>
                    <a:pt x="660638" y="35313"/>
                  </a:lnTo>
                  <a:lnTo>
                    <a:pt x="660642" y="42893"/>
                  </a:lnTo>
                  <a:lnTo>
                    <a:pt x="667771" y="57146"/>
                  </a:lnTo>
                  <a:lnTo>
                    <a:pt x="699027" y="99763"/>
                  </a:lnTo>
                  <a:lnTo>
                    <a:pt x="725440" y="121921"/>
                  </a:lnTo>
                  <a:lnTo>
                    <a:pt x="766389" y="141841"/>
                  </a:lnTo>
                  <a:lnTo>
                    <a:pt x="785658" y="15128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0" name="SMARTInkShape-Group42"/>
          <p:cNvGrpSpPr/>
          <p:nvPr/>
        </p:nvGrpSpPr>
        <p:grpSpPr>
          <a:xfrm>
            <a:off x="2028435" y="4214921"/>
            <a:ext cx="561175" cy="540386"/>
            <a:chOff x="2028435" y="4214921"/>
            <a:chExt cx="561175" cy="540386"/>
          </a:xfrm>
        </p:grpSpPr>
        <p:sp>
          <p:nvSpPr>
            <p:cNvPr id="17" name="SMARTInkShape-119"/>
            <p:cNvSpPr/>
            <p:nvPr>
              <p:custDataLst>
                <p:tags r:id="rId23"/>
              </p:custDataLst>
            </p:nvPr>
          </p:nvSpPr>
          <p:spPr>
            <a:xfrm>
              <a:off x="2375297" y="4429125"/>
              <a:ext cx="214313" cy="35720"/>
            </a:xfrm>
            <a:custGeom>
              <a:avLst/>
              <a:gdLst/>
              <a:ahLst/>
              <a:cxnLst/>
              <a:rect l="0" t="0" r="0" b="0"/>
              <a:pathLst>
                <a:path w="214313" h="35720">
                  <a:moveTo>
                    <a:pt x="214312" y="0"/>
                  </a:moveTo>
                  <a:lnTo>
                    <a:pt x="214312" y="0"/>
                  </a:lnTo>
                  <a:lnTo>
                    <a:pt x="174411" y="0"/>
                  </a:lnTo>
                  <a:lnTo>
                    <a:pt x="131229" y="2646"/>
                  </a:lnTo>
                  <a:lnTo>
                    <a:pt x="88939" y="14239"/>
                  </a:lnTo>
                  <a:lnTo>
                    <a:pt x="44601" y="22123"/>
                  </a:lnTo>
                  <a:lnTo>
                    <a:pt x="0" y="3571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SMARTInkShape-120"/>
            <p:cNvSpPr/>
            <p:nvPr>
              <p:custDataLst>
                <p:tags r:id="rId24"/>
              </p:custDataLst>
            </p:nvPr>
          </p:nvSpPr>
          <p:spPr>
            <a:xfrm>
              <a:off x="2028435" y="4429171"/>
              <a:ext cx="337852" cy="326136"/>
            </a:xfrm>
            <a:custGeom>
              <a:avLst/>
              <a:gdLst/>
              <a:ahLst/>
              <a:cxnLst/>
              <a:rect l="0" t="0" r="0" b="0"/>
              <a:pathLst>
                <a:path w="337852" h="326136">
                  <a:moveTo>
                    <a:pt x="123620" y="124970"/>
                  </a:moveTo>
                  <a:lnTo>
                    <a:pt x="123620" y="124970"/>
                  </a:lnTo>
                  <a:lnTo>
                    <a:pt x="136049" y="124970"/>
                  </a:lnTo>
                  <a:lnTo>
                    <a:pt x="141711" y="122324"/>
                  </a:lnTo>
                  <a:lnTo>
                    <a:pt x="156392" y="110730"/>
                  </a:lnTo>
                  <a:lnTo>
                    <a:pt x="168274" y="105179"/>
                  </a:lnTo>
                  <a:lnTo>
                    <a:pt x="184364" y="90901"/>
                  </a:lnTo>
                  <a:lnTo>
                    <a:pt x="185344" y="87339"/>
                  </a:lnTo>
                  <a:lnTo>
                    <a:pt x="185605" y="84999"/>
                  </a:lnTo>
                  <a:lnTo>
                    <a:pt x="188541" y="79755"/>
                  </a:lnTo>
                  <a:lnTo>
                    <a:pt x="190713" y="76967"/>
                  </a:lnTo>
                  <a:lnTo>
                    <a:pt x="193127" y="68578"/>
                  </a:lnTo>
                  <a:lnTo>
                    <a:pt x="193770" y="63563"/>
                  </a:lnTo>
                  <a:lnTo>
                    <a:pt x="191839" y="55344"/>
                  </a:lnTo>
                  <a:lnTo>
                    <a:pt x="179561" y="35832"/>
                  </a:lnTo>
                  <a:lnTo>
                    <a:pt x="177256" y="29790"/>
                  </a:lnTo>
                  <a:lnTo>
                    <a:pt x="164907" y="14846"/>
                  </a:lnTo>
                  <a:lnTo>
                    <a:pt x="151508" y="5910"/>
                  </a:lnTo>
                  <a:lnTo>
                    <a:pt x="134970" y="1719"/>
                  </a:lnTo>
                  <a:lnTo>
                    <a:pt x="90495" y="0"/>
                  </a:lnTo>
                  <a:lnTo>
                    <a:pt x="72905" y="4708"/>
                  </a:lnTo>
                  <a:lnTo>
                    <a:pt x="56313" y="15188"/>
                  </a:lnTo>
                  <a:lnTo>
                    <a:pt x="28400" y="42627"/>
                  </a:lnTo>
                  <a:lnTo>
                    <a:pt x="11505" y="68580"/>
                  </a:lnTo>
                  <a:lnTo>
                    <a:pt x="0" y="113186"/>
                  </a:lnTo>
                  <a:lnTo>
                    <a:pt x="6415" y="156481"/>
                  </a:lnTo>
                  <a:lnTo>
                    <a:pt x="19865" y="193322"/>
                  </a:lnTo>
                  <a:lnTo>
                    <a:pt x="28496" y="211258"/>
                  </a:lnTo>
                  <a:lnTo>
                    <a:pt x="37025" y="220536"/>
                  </a:lnTo>
                  <a:lnTo>
                    <a:pt x="68464" y="243876"/>
                  </a:lnTo>
                  <a:lnTo>
                    <a:pt x="97291" y="248778"/>
                  </a:lnTo>
                  <a:lnTo>
                    <a:pt x="116921" y="248636"/>
                  </a:lnTo>
                  <a:lnTo>
                    <a:pt x="159295" y="231872"/>
                  </a:lnTo>
                  <a:lnTo>
                    <a:pt x="177185" y="220475"/>
                  </a:lnTo>
                  <a:lnTo>
                    <a:pt x="218869" y="181365"/>
                  </a:lnTo>
                  <a:lnTo>
                    <a:pt x="246303" y="139843"/>
                  </a:lnTo>
                  <a:lnTo>
                    <a:pt x="259630" y="121990"/>
                  </a:lnTo>
                  <a:lnTo>
                    <a:pt x="273915" y="79108"/>
                  </a:lnTo>
                  <a:lnTo>
                    <a:pt x="276119" y="65786"/>
                  </a:lnTo>
                  <a:lnTo>
                    <a:pt x="283074" y="55342"/>
                  </a:lnTo>
                  <a:lnTo>
                    <a:pt x="284242" y="46002"/>
                  </a:lnTo>
                  <a:lnTo>
                    <a:pt x="285271" y="45536"/>
                  </a:lnTo>
                  <a:lnTo>
                    <a:pt x="289061" y="45017"/>
                  </a:lnTo>
                  <a:lnTo>
                    <a:pt x="290469" y="45871"/>
                  </a:lnTo>
                  <a:lnTo>
                    <a:pt x="291407" y="47432"/>
                  </a:lnTo>
                  <a:lnTo>
                    <a:pt x="292033" y="49466"/>
                  </a:lnTo>
                  <a:lnTo>
                    <a:pt x="307450" y="69518"/>
                  </a:lnTo>
                  <a:lnTo>
                    <a:pt x="320641" y="109995"/>
                  </a:lnTo>
                  <a:lnTo>
                    <a:pt x="330914" y="153874"/>
                  </a:lnTo>
                  <a:lnTo>
                    <a:pt x="337008" y="195694"/>
                  </a:lnTo>
                  <a:lnTo>
                    <a:pt x="337851" y="235771"/>
                  </a:lnTo>
                  <a:lnTo>
                    <a:pt x="336916" y="259003"/>
                  </a:lnTo>
                  <a:lnTo>
                    <a:pt x="330796" y="277903"/>
                  </a:lnTo>
                  <a:lnTo>
                    <a:pt x="313024" y="306300"/>
                  </a:lnTo>
                  <a:lnTo>
                    <a:pt x="299022" y="316501"/>
                  </a:lnTo>
                  <a:lnTo>
                    <a:pt x="277001" y="325515"/>
                  </a:lnTo>
                  <a:lnTo>
                    <a:pt x="272507" y="326135"/>
                  </a:lnTo>
                  <a:lnTo>
                    <a:pt x="254988" y="322239"/>
                  </a:lnTo>
                  <a:lnTo>
                    <a:pt x="248813" y="316494"/>
                  </a:lnTo>
                  <a:lnTo>
                    <a:pt x="224497" y="273008"/>
                  </a:lnTo>
                  <a:lnTo>
                    <a:pt x="223613" y="271287"/>
                  </a:lnTo>
                  <a:lnTo>
                    <a:pt x="221846" y="24998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SMARTInkShape-121"/>
            <p:cNvSpPr/>
            <p:nvPr>
              <p:custDataLst>
                <p:tags r:id="rId25"/>
              </p:custDataLst>
            </p:nvPr>
          </p:nvSpPr>
          <p:spPr>
            <a:xfrm>
              <a:off x="2393156" y="4214921"/>
              <a:ext cx="80368" cy="508885"/>
            </a:xfrm>
            <a:custGeom>
              <a:avLst/>
              <a:gdLst/>
              <a:ahLst/>
              <a:cxnLst/>
              <a:rect l="0" t="0" r="0" b="0"/>
              <a:pathLst>
                <a:path w="80368" h="508885">
                  <a:moveTo>
                    <a:pt x="0" y="8821"/>
                  </a:moveTo>
                  <a:lnTo>
                    <a:pt x="0" y="8821"/>
                  </a:lnTo>
                  <a:lnTo>
                    <a:pt x="0" y="0"/>
                  </a:lnTo>
                  <a:lnTo>
                    <a:pt x="4741" y="4664"/>
                  </a:lnTo>
                  <a:lnTo>
                    <a:pt x="7068" y="9620"/>
                  </a:lnTo>
                  <a:lnTo>
                    <a:pt x="9849" y="46923"/>
                  </a:lnTo>
                  <a:lnTo>
                    <a:pt x="16609" y="89502"/>
                  </a:lnTo>
                  <a:lnTo>
                    <a:pt x="18605" y="132098"/>
                  </a:lnTo>
                  <a:lnTo>
                    <a:pt x="23923" y="166946"/>
                  </a:lnTo>
                  <a:lnTo>
                    <a:pt x="26932" y="203398"/>
                  </a:lnTo>
                  <a:lnTo>
                    <a:pt x="32675" y="244186"/>
                  </a:lnTo>
                  <a:lnTo>
                    <a:pt x="35809" y="281847"/>
                  </a:lnTo>
                  <a:lnTo>
                    <a:pt x="41589" y="318141"/>
                  </a:lnTo>
                  <a:lnTo>
                    <a:pt x="44734" y="354030"/>
                  </a:lnTo>
                  <a:lnTo>
                    <a:pt x="50517" y="388808"/>
                  </a:lnTo>
                  <a:lnTo>
                    <a:pt x="52973" y="427728"/>
                  </a:lnTo>
                  <a:lnTo>
                    <a:pt x="56045" y="452426"/>
                  </a:lnTo>
                  <a:lnTo>
                    <a:pt x="68393" y="495689"/>
                  </a:lnTo>
                  <a:lnTo>
                    <a:pt x="71037" y="506950"/>
                  </a:lnTo>
                  <a:lnTo>
                    <a:pt x="72163" y="507595"/>
                  </a:lnTo>
                  <a:lnTo>
                    <a:pt x="80367" y="5088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1" name="SMARTInkShape-122"/>
          <p:cNvSpPr/>
          <p:nvPr>
            <p:custDataLst>
              <p:tags r:id="rId2"/>
            </p:custDataLst>
          </p:nvPr>
        </p:nvSpPr>
        <p:spPr>
          <a:xfrm>
            <a:off x="6081644" y="4447154"/>
            <a:ext cx="401310" cy="339160"/>
          </a:xfrm>
          <a:custGeom>
            <a:avLst/>
            <a:gdLst/>
            <a:ahLst/>
            <a:cxnLst/>
            <a:rect l="0" t="0" r="0" b="0"/>
            <a:pathLst>
              <a:path w="401310" h="339160">
                <a:moveTo>
                  <a:pt x="240575" y="80198"/>
                </a:moveTo>
                <a:lnTo>
                  <a:pt x="240575" y="80198"/>
                </a:lnTo>
                <a:lnTo>
                  <a:pt x="248263" y="72509"/>
                </a:lnTo>
                <a:lnTo>
                  <a:pt x="247685" y="72095"/>
                </a:lnTo>
                <a:lnTo>
                  <a:pt x="244396" y="71636"/>
                </a:lnTo>
                <a:lnTo>
                  <a:pt x="243122" y="70521"/>
                </a:lnTo>
                <a:lnTo>
                  <a:pt x="238432" y="61603"/>
                </a:lnTo>
                <a:lnTo>
                  <a:pt x="232986" y="55027"/>
                </a:lnTo>
                <a:lnTo>
                  <a:pt x="192931" y="30513"/>
                </a:lnTo>
                <a:lnTo>
                  <a:pt x="180928" y="27773"/>
                </a:lnTo>
                <a:lnTo>
                  <a:pt x="142167" y="26687"/>
                </a:lnTo>
                <a:lnTo>
                  <a:pt x="100666" y="26623"/>
                </a:lnTo>
                <a:lnTo>
                  <a:pt x="76861" y="33749"/>
                </a:lnTo>
                <a:lnTo>
                  <a:pt x="37838" y="53477"/>
                </a:lnTo>
                <a:lnTo>
                  <a:pt x="23808" y="65328"/>
                </a:lnTo>
                <a:lnTo>
                  <a:pt x="5472" y="90864"/>
                </a:lnTo>
                <a:lnTo>
                  <a:pt x="2139" y="100151"/>
                </a:lnTo>
                <a:lnTo>
                  <a:pt x="0" y="122283"/>
                </a:lnTo>
                <a:lnTo>
                  <a:pt x="2353" y="131314"/>
                </a:lnTo>
                <a:lnTo>
                  <a:pt x="24390" y="171731"/>
                </a:lnTo>
                <a:lnTo>
                  <a:pt x="44928" y="186620"/>
                </a:lnTo>
                <a:lnTo>
                  <a:pt x="85841" y="208147"/>
                </a:lnTo>
                <a:lnTo>
                  <a:pt x="103667" y="212366"/>
                </a:lnTo>
                <a:lnTo>
                  <a:pt x="139373" y="213987"/>
                </a:lnTo>
                <a:lnTo>
                  <a:pt x="157231" y="209356"/>
                </a:lnTo>
                <a:lnTo>
                  <a:pt x="185261" y="193148"/>
                </a:lnTo>
                <a:lnTo>
                  <a:pt x="193832" y="184637"/>
                </a:lnTo>
                <a:lnTo>
                  <a:pt x="210533" y="156238"/>
                </a:lnTo>
                <a:lnTo>
                  <a:pt x="227652" y="112744"/>
                </a:lnTo>
                <a:lnTo>
                  <a:pt x="235860" y="70850"/>
                </a:lnTo>
                <a:lnTo>
                  <a:pt x="235833" y="55868"/>
                </a:lnTo>
                <a:lnTo>
                  <a:pt x="229367" y="20552"/>
                </a:lnTo>
                <a:lnTo>
                  <a:pt x="214269" y="402"/>
                </a:lnTo>
                <a:lnTo>
                  <a:pt x="209188" y="0"/>
                </a:lnTo>
                <a:lnTo>
                  <a:pt x="207744" y="1928"/>
                </a:lnTo>
                <a:lnTo>
                  <a:pt x="205427" y="16634"/>
                </a:lnTo>
                <a:lnTo>
                  <a:pt x="204889" y="55633"/>
                </a:lnTo>
                <a:lnTo>
                  <a:pt x="207506" y="98350"/>
                </a:lnTo>
                <a:lnTo>
                  <a:pt x="220088" y="142744"/>
                </a:lnTo>
                <a:lnTo>
                  <a:pt x="239408" y="187359"/>
                </a:lnTo>
                <a:lnTo>
                  <a:pt x="274670" y="229357"/>
                </a:lnTo>
                <a:lnTo>
                  <a:pt x="312974" y="267557"/>
                </a:lnTo>
                <a:lnTo>
                  <a:pt x="352047" y="300049"/>
                </a:lnTo>
                <a:lnTo>
                  <a:pt x="394998" y="333114"/>
                </a:lnTo>
                <a:lnTo>
                  <a:pt x="401309" y="3391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31" name="SMARTInkShape-Group44"/>
          <p:cNvGrpSpPr/>
          <p:nvPr/>
        </p:nvGrpSpPr>
        <p:grpSpPr>
          <a:xfrm>
            <a:off x="108553" y="4768453"/>
            <a:ext cx="1427354" cy="866181"/>
            <a:chOff x="108553" y="4768453"/>
            <a:chExt cx="1427354" cy="866181"/>
          </a:xfrm>
        </p:grpSpPr>
        <p:sp>
          <p:nvSpPr>
            <p:cNvPr id="22" name="SMARTInkShape-123"/>
            <p:cNvSpPr/>
            <p:nvPr>
              <p:custDataLst>
                <p:tags r:id="rId14"/>
              </p:custDataLst>
            </p:nvPr>
          </p:nvSpPr>
          <p:spPr>
            <a:xfrm>
              <a:off x="1384102" y="5304234"/>
              <a:ext cx="8930" cy="44650"/>
            </a:xfrm>
            <a:custGeom>
              <a:avLst/>
              <a:gdLst/>
              <a:ahLst/>
              <a:cxnLst/>
              <a:rect l="0" t="0" r="0" b="0"/>
              <a:pathLst>
                <a:path w="8930" h="44650">
                  <a:moveTo>
                    <a:pt x="8929" y="0"/>
                  </a:moveTo>
                  <a:lnTo>
                    <a:pt x="8929" y="0"/>
                  </a:lnTo>
                  <a:lnTo>
                    <a:pt x="4189" y="0"/>
                  </a:lnTo>
                  <a:lnTo>
                    <a:pt x="2792" y="992"/>
                  </a:lnTo>
                  <a:lnTo>
                    <a:pt x="1861" y="2646"/>
                  </a:lnTo>
                  <a:lnTo>
                    <a:pt x="367" y="12429"/>
                  </a:lnTo>
                  <a:lnTo>
                    <a:pt x="0" y="4464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SMARTInkShape-124"/>
            <p:cNvSpPr/>
            <p:nvPr>
              <p:custDataLst>
                <p:tags r:id="rId15"/>
              </p:custDataLst>
            </p:nvPr>
          </p:nvSpPr>
          <p:spPr>
            <a:xfrm>
              <a:off x="562808" y="5145433"/>
              <a:ext cx="821295" cy="488164"/>
            </a:xfrm>
            <a:custGeom>
              <a:avLst/>
              <a:gdLst/>
              <a:ahLst/>
              <a:cxnLst/>
              <a:rect l="0" t="0" r="0" b="0"/>
              <a:pathLst>
                <a:path w="821295" h="488164">
                  <a:moveTo>
                    <a:pt x="187286" y="203450"/>
                  </a:moveTo>
                  <a:lnTo>
                    <a:pt x="187286" y="203450"/>
                  </a:lnTo>
                  <a:lnTo>
                    <a:pt x="166036" y="203450"/>
                  </a:lnTo>
                  <a:lnTo>
                    <a:pt x="130359" y="213536"/>
                  </a:lnTo>
                  <a:lnTo>
                    <a:pt x="94980" y="237624"/>
                  </a:lnTo>
                  <a:lnTo>
                    <a:pt x="60283" y="277336"/>
                  </a:lnTo>
                  <a:lnTo>
                    <a:pt x="32669" y="320665"/>
                  </a:lnTo>
                  <a:lnTo>
                    <a:pt x="15059" y="364332"/>
                  </a:lnTo>
                  <a:lnTo>
                    <a:pt x="2463" y="401784"/>
                  </a:lnTo>
                  <a:lnTo>
                    <a:pt x="0" y="443933"/>
                  </a:lnTo>
                  <a:lnTo>
                    <a:pt x="860" y="456182"/>
                  </a:lnTo>
                  <a:lnTo>
                    <a:pt x="4550" y="468242"/>
                  </a:lnTo>
                  <a:lnTo>
                    <a:pt x="7915" y="472251"/>
                  </a:lnTo>
                  <a:lnTo>
                    <a:pt x="33186" y="483954"/>
                  </a:lnTo>
                  <a:lnTo>
                    <a:pt x="56452" y="488163"/>
                  </a:lnTo>
                  <a:lnTo>
                    <a:pt x="98185" y="488116"/>
                  </a:lnTo>
                  <a:lnTo>
                    <a:pt x="111636" y="484419"/>
                  </a:lnTo>
                  <a:lnTo>
                    <a:pt x="135448" y="467823"/>
                  </a:lnTo>
                  <a:lnTo>
                    <a:pt x="163287" y="440613"/>
                  </a:lnTo>
                  <a:lnTo>
                    <a:pt x="184032" y="404779"/>
                  </a:lnTo>
                  <a:lnTo>
                    <a:pt x="201152" y="362027"/>
                  </a:lnTo>
                  <a:lnTo>
                    <a:pt x="204795" y="318432"/>
                  </a:lnTo>
                  <a:lnTo>
                    <a:pt x="204049" y="293412"/>
                  </a:lnTo>
                  <a:lnTo>
                    <a:pt x="192703" y="260484"/>
                  </a:lnTo>
                  <a:lnTo>
                    <a:pt x="178285" y="240015"/>
                  </a:lnTo>
                  <a:lnTo>
                    <a:pt x="171379" y="233591"/>
                  </a:lnTo>
                  <a:lnTo>
                    <a:pt x="157327" y="225389"/>
                  </a:lnTo>
                  <a:lnTo>
                    <a:pt x="143187" y="222115"/>
                  </a:lnTo>
                  <a:lnTo>
                    <a:pt x="140027" y="221846"/>
                  </a:lnTo>
                  <a:lnTo>
                    <a:pt x="133871" y="224194"/>
                  </a:lnTo>
                  <a:lnTo>
                    <a:pt x="121834" y="233785"/>
                  </a:lnTo>
                  <a:lnTo>
                    <a:pt x="103945" y="263554"/>
                  </a:lnTo>
                  <a:lnTo>
                    <a:pt x="99754" y="281009"/>
                  </a:lnTo>
                  <a:lnTo>
                    <a:pt x="103252" y="303490"/>
                  </a:lnTo>
                  <a:lnTo>
                    <a:pt x="110573" y="319522"/>
                  </a:lnTo>
                  <a:lnTo>
                    <a:pt x="128507" y="335296"/>
                  </a:lnTo>
                  <a:lnTo>
                    <a:pt x="146940" y="341424"/>
                  </a:lnTo>
                  <a:lnTo>
                    <a:pt x="167370" y="343154"/>
                  </a:lnTo>
                  <a:lnTo>
                    <a:pt x="202093" y="336180"/>
                  </a:lnTo>
                  <a:lnTo>
                    <a:pt x="240646" y="321360"/>
                  </a:lnTo>
                  <a:lnTo>
                    <a:pt x="283652" y="285391"/>
                  </a:lnTo>
                  <a:lnTo>
                    <a:pt x="302735" y="263911"/>
                  </a:lnTo>
                  <a:lnTo>
                    <a:pt x="318530" y="239772"/>
                  </a:lnTo>
                  <a:lnTo>
                    <a:pt x="320697" y="227382"/>
                  </a:lnTo>
                  <a:lnTo>
                    <a:pt x="319883" y="225357"/>
                  </a:lnTo>
                  <a:lnTo>
                    <a:pt x="318348" y="224008"/>
                  </a:lnTo>
                  <a:lnTo>
                    <a:pt x="316333" y="223108"/>
                  </a:lnTo>
                  <a:lnTo>
                    <a:pt x="314989" y="223501"/>
                  </a:lnTo>
                  <a:lnTo>
                    <a:pt x="314093" y="224754"/>
                  </a:lnTo>
                  <a:lnTo>
                    <a:pt x="313496" y="226583"/>
                  </a:lnTo>
                  <a:lnTo>
                    <a:pt x="283653" y="268304"/>
                  </a:lnTo>
                  <a:lnTo>
                    <a:pt x="264774" y="312053"/>
                  </a:lnTo>
                  <a:lnTo>
                    <a:pt x="252452" y="355444"/>
                  </a:lnTo>
                  <a:lnTo>
                    <a:pt x="250027" y="396490"/>
                  </a:lnTo>
                  <a:lnTo>
                    <a:pt x="249949" y="400604"/>
                  </a:lnTo>
                  <a:lnTo>
                    <a:pt x="252509" y="407822"/>
                  </a:lnTo>
                  <a:lnTo>
                    <a:pt x="254580" y="411135"/>
                  </a:lnTo>
                  <a:lnTo>
                    <a:pt x="256953" y="413344"/>
                  </a:lnTo>
                  <a:lnTo>
                    <a:pt x="262236" y="415798"/>
                  </a:lnTo>
                  <a:lnTo>
                    <a:pt x="265034" y="415461"/>
                  </a:lnTo>
                  <a:lnTo>
                    <a:pt x="284347" y="405161"/>
                  </a:lnTo>
                  <a:lnTo>
                    <a:pt x="292601" y="396948"/>
                  </a:lnTo>
                  <a:lnTo>
                    <a:pt x="322859" y="353317"/>
                  </a:lnTo>
                  <a:lnTo>
                    <a:pt x="341949" y="313935"/>
                  </a:lnTo>
                  <a:lnTo>
                    <a:pt x="354289" y="286509"/>
                  </a:lnTo>
                  <a:lnTo>
                    <a:pt x="356759" y="279060"/>
                  </a:lnTo>
                  <a:lnTo>
                    <a:pt x="364483" y="267879"/>
                  </a:lnTo>
                  <a:lnTo>
                    <a:pt x="360725" y="271267"/>
                  </a:lnTo>
                  <a:lnTo>
                    <a:pt x="358628" y="275924"/>
                  </a:lnTo>
                  <a:lnTo>
                    <a:pt x="347921" y="314963"/>
                  </a:lnTo>
                  <a:lnTo>
                    <a:pt x="340449" y="355828"/>
                  </a:lnTo>
                  <a:lnTo>
                    <a:pt x="340351" y="390094"/>
                  </a:lnTo>
                  <a:lnTo>
                    <a:pt x="350130" y="432751"/>
                  </a:lnTo>
                  <a:lnTo>
                    <a:pt x="352403" y="436684"/>
                  </a:lnTo>
                  <a:lnTo>
                    <a:pt x="365084" y="446961"/>
                  </a:lnTo>
                  <a:lnTo>
                    <a:pt x="370310" y="448142"/>
                  </a:lnTo>
                  <a:lnTo>
                    <a:pt x="381409" y="446808"/>
                  </a:lnTo>
                  <a:lnTo>
                    <a:pt x="405695" y="436876"/>
                  </a:lnTo>
                  <a:lnTo>
                    <a:pt x="428609" y="421331"/>
                  </a:lnTo>
                  <a:lnTo>
                    <a:pt x="465507" y="381337"/>
                  </a:lnTo>
                  <a:lnTo>
                    <a:pt x="500102" y="339056"/>
                  </a:lnTo>
                  <a:lnTo>
                    <a:pt x="525704" y="303271"/>
                  </a:lnTo>
                  <a:lnTo>
                    <a:pt x="546298" y="262682"/>
                  </a:lnTo>
                  <a:lnTo>
                    <a:pt x="564968" y="224087"/>
                  </a:lnTo>
                  <a:lnTo>
                    <a:pt x="582075" y="182665"/>
                  </a:lnTo>
                  <a:lnTo>
                    <a:pt x="592877" y="144815"/>
                  </a:lnTo>
                  <a:lnTo>
                    <a:pt x="597511" y="109458"/>
                  </a:lnTo>
                  <a:lnTo>
                    <a:pt x="602742" y="80681"/>
                  </a:lnTo>
                  <a:lnTo>
                    <a:pt x="597602" y="41189"/>
                  </a:lnTo>
                  <a:lnTo>
                    <a:pt x="593552" y="32777"/>
                  </a:lnTo>
                  <a:lnTo>
                    <a:pt x="580953" y="22462"/>
                  </a:lnTo>
                  <a:lnTo>
                    <a:pt x="576731" y="21276"/>
                  </a:lnTo>
                  <a:lnTo>
                    <a:pt x="572924" y="21476"/>
                  </a:lnTo>
                  <a:lnTo>
                    <a:pt x="554944" y="28929"/>
                  </a:lnTo>
                  <a:lnTo>
                    <a:pt x="546481" y="36919"/>
                  </a:lnTo>
                  <a:lnTo>
                    <a:pt x="517076" y="79493"/>
                  </a:lnTo>
                  <a:lnTo>
                    <a:pt x="493752" y="123843"/>
                  </a:lnTo>
                  <a:lnTo>
                    <a:pt x="475977" y="161121"/>
                  </a:lnTo>
                  <a:lnTo>
                    <a:pt x="466736" y="190590"/>
                  </a:lnTo>
                  <a:lnTo>
                    <a:pt x="459322" y="222539"/>
                  </a:lnTo>
                  <a:lnTo>
                    <a:pt x="452719" y="253275"/>
                  </a:lnTo>
                  <a:lnTo>
                    <a:pt x="443424" y="293729"/>
                  </a:lnTo>
                  <a:lnTo>
                    <a:pt x="434386" y="335591"/>
                  </a:lnTo>
                  <a:lnTo>
                    <a:pt x="429572" y="379924"/>
                  </a:lnTo>
                  <a:lnTo>
                    <a:pt x="429731" y="407212"/>
                  </a:lnTo>
                  <a:lnTo>
                    <a:pt x="433284" y="421672"/>
                  </a:lnTo>
                  <a:lnTo>
                    <a:pt x="445603" y="440969"/>
                  </a:lnTo>
                  <a:lnTo>
                    <a:pt x="453567" y="447920"/>
                  </a:lnTo>
                  <a:lnTo>
                    <a:pt x="461407" y="451010"/>
                  </a:lnTo>
                  <a:lnTo>
                    <a:pt x="471505" y="452382"/>
                  </a:lnTo>
                  <a:lnTo>
                    <a:pt x="488347" y="448415"/>
                  </a:lnTo>
                  <a:lnTo>
                    <a:pt x="505905" y="440955"/>
                  </a:lnTo>
                  <a:lnTo>
                    <a:pt x="515095" y="432701"/>
                  </a:lnTo>
                  <a:lnTo>
                    <a:pt x="546057" y="393779"/>
                  </a:lnTo>
                  <a:lnTo>
                    <a:pt x="555967" y="376039"/>
                  </a:lnTo>
                  <a:lnTo>
                    <a:pt x="566514" y="332678"/>
                  </a:lnTo>
                  <a:lnTo>
                    <a:pt x="567105" y="327306"/>
                  </a:lnTo>
                  <a:lnTo>
                    <a:pt x="561890" y="299929"/>
                  </a:lnTo>
                  <a:lnTo>
                    <a:pt x="560053" y="297535"/>
                  </a:lnTo>
                  <a:lnTo>
                    <a:pt x="553792" y="293027"/>
                  </a:lnTo>
                  <a:lnTo>
                    <a:pt x="548778" y="297570"/>
                  </a:lnTo>
                  <a:lnTo>
                    <a:pt x="548335" y="299931"/>
                  </a:lnTo>
                  <a:lnTo>
                    <a:pt x="549032" y="302497"/>
                  </a:lnTo>
                  <a:lnTo>
                    <a:pt x="551460" y="307994"/>
                  </a:lnTo>
                  <a:lnTo>
                    <a:pt x="552540" y="313745"/>
                  </a:lnTo>
                  <a:lnTo>
                    <a:pt x="553820" y="315675"/>
                  </a:lnTo>
                  <a:lnTo>
                    <a:pt x="555665" y="316961"/>
                  </a:lnTo>
                  <a:lnTo>
                    <a:pt x="560362" y="318392"/>
                  </a:lnTo>
                  <a:lnTo>
                    <a:pt x="565756" y="319027"/>
                  </a:lnTo>
                  <a:lnTo>
                    <a:pt x="589964" y="309755"/>
                  </a:lnTo>
                  <a:lnTo>
                    <a:pt x="607231" y="298778"/>
                  </a:lnTo>
                  <a:lnTo>
                    <a:pt x="649790" y="263057"/>
                  </a:lnTo>
                  <a:lnTo>
                    <a:pt x="679819" y="224925"/>
                  </a:lnTo>
                  <a:lnTo>
                    <a:pt x="705623" y="190851"/>
                  </a:lnTo>
                  <a:lnTo>
                    <a:pt x="727743" y="149918"/>
                  </a:lnTo>
                  <a:lnTo>
                    <a:pt x="747546" y="107291"/>
                  </a:lnTo>
                  <a:lnTo>
                    <a:pt x="761306" y="69913"/>
                  </a:lnTo>
                  <a:lnTo>
                    <a:pt x="767153" y="28391"/>
                  </a:lnTo>
                  <a:lnTo>
                    <a:pt x="767549" y="14879"/>
                  </a:lnTo>
                  <a:lnTo>
                    <a:pt x="764996" y="7854"/>
                  </a:lnTo>
                  <a:lnTo>
                    <a:pt x="762926" y="4591"/>
                  </a:lnTo>
                  <a:lnTo>
                    <a:pt x="760554" y="2417"/>
                  </a:lnTo>
                  <a:lnTo>
                    <a:pt x="755272" y="0"/>
                  </a:lnTo>
                  <a:lnTo>
                    <a:pt x="746972" y="1572"/>
                  </a:lnTo>
                  <a:lnTo>
                    <a:pt x="741980" y="3380"/>
                  </a:lnTo>
                  <a:lnTo>
                    <a:pt x="733788" y="10681"/>
                  </a:lnTo>
                  <a:lnTo>
                    <a:pt x="698837" y="53625"/>
                  </a:lnTo>
                  <a:lnTo>
                    <a:pt x="681496" y="95876"/>
                  </a:lnTo>
                  <a:lnTo>
                    <a:pt x="666653" y="135637"/>
                  </a:lnTo>
                  <a:lnTo>
                    <a:pt x="654537" y="173986"/>
                  </a:lnTo>
                  <a:lnTo>
                    <a:pt x="639813" y="216327"/>
                  </a:lnTo>
                  <a:lnTo>
                    <a:pt x="628726" y="259300"/>
                  </a:lnTo>
                  <a:lnTo>
                    <a:pt x="620149" y="297609"/>
                  </a:lnTo>
                  <a:lnTo>
                    <a:pt x="617166" y="333103"/>
                  </a:lnTo>
                  <a:lnTo>
                    <a:pt x="616076" y="376738"/>
                  </a:lnTo>
                  <a:lnTo>
                    <a:pt x="620700" y="396236"/>
                  </a:lnTo>
                  <a:lnTo>
                    <a:pt x="628354" y="409841"/>
                  </a:lnTo>
                  <a:lnTo>
                    <a:pt x="634009" y="414242"/>
                  </a:lnTo>
                  <a:lnTo>
                    <a:pt x="642771" y="416719"/>
                  </a:lnTo>
                  <a:lnTo>
                    <a:pt x="645724" y="417067"/>
                  </a:lnTo>
                  <a:lnTo>
                    <a:pt x="659361" y="412815"/>
                  </a:lnTo>
                  <a:lnTo>
                    <a:pt x="671228" y="405272"/>
                  </a:lnTo>
                  <a:lnTo>
                    <a:pt x="707468" y="361653"/>
                  </a:lnTo>
                  <a:lnTo>
                    <a:pt x="722338" y="334837"/>
                  </a:lnTo>
                  <a:lnTo>
                    <a:pt x="740863" y="295952"/>
                  </a:lnTo>
                  <a:lnTo>
                    <a:pt x="745859" y="288218"/>
                  </a:lnTo>
                  <a:lnTo>
                    <a:pt x="748080" y="281474"/>
                  </a:lnTo>
                  <a:lnTo>
                    <a:pt x="749664" y="279278"/>
                  </a:lnTo>
                  <a:lnTo>
                    <a:pt x="751712" y="277814"/>
                  </a:lnTo>
                  <a:lnTo>
                    <a:pt x="754070" y="276838"/>
                  </a:lnTo>
                  <a:lnTo>
                    <a:pt x="755642" y="277180"/>
                  </a:lnTo>
                  <a:lnTo>
                    <a:pt x="756690" y="278400"/>
                  </a:lnTo>
                  <a:lnTo>
                    <a:pt x="757854" y="282402"/>
                  </a:lnTo>
                  <a:lnTo>
                    <a:pt x="758750" y="321883"/>
                  </a:lnTo>
                  <a:lnTo>
                    <a:pt x="751713" y="364493"/>
                  </a:lnTo>
                  <a:lnTo>
                    <a:pt x="750101" y="408873"/>
                  </a:lnTo>
                  <a:lnTo>
                    <a:pt x="750921" y="434642"/>
                  </a:lnTo>
                  <a:lnTo>
                    <a:pt x="758957" y="471985"/>
                  </a:lnTo>
                  <a:lnTo>
                    <a:pt x="760884" y="474746"/>
                  </a:lnTo>
                  <a:lnTo>
                    <a:pt x="766366" y="479179"/>
                  </a:lnTo>
                  <a:lnTo>
                    <a:pt x="772056" y="479947"/>
                  </a:lnTo>
                  <a:lnTo>
                    <a:pt x="774578" y="478070"/>
                  </a:lnTo>
                  <a:lnTo>
                    <a:pt x="805626" y="434417"/>
                  </a:lnTo>
                  <a:lnTo>
                    <a:pt x="809369" y="430126"/>
                  </a:lnTo>
                  <a:lnTo>
                    <a:pt x="821294" y="39990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 name="SMARTInkShape-125"/>
            <p:cNvSpPr/>
            <p:nvPr>
              <p:custDataLst>
                <p:tags r:id="rId16"/>
              </p:custDataLst>
            </p:nvPr>
          </p:nvSpPr>
          <p:spPr>
            <a:xfrm>
              <a:off x="750094" y="4955977"/>
              <a:ext cx="89298" cy="53579"/>
            </a:xfrm>
            <a:custGeom>
              <a:avLst/>
              <a:gdLst/>
              <a:ahLst/>
              <a:cxnLst/>
              <a:rect l="0" t="0" r="0" b="0"/>
              <a:pathLst>
                <a:path w="89298" h="53579">
                  <a:moveTo>
                    <a:pt x="89297" y="0"/>
                  </a:moveTo>
                  <a:lnTo>
                    <a:pt x="89297" y="0"/>
                  </a:lnTo>
                  <a:lnTo>
                    <a:pt x="84556" y="0"/>
                  </a:lnTo>
                  <a:lnTo>
                    <a:pt x="83160" y="991"/>
                  </a:lnTo>
                  <a:lnTo>
                    <a:pt x="82229" y="2645"/>
                  </a:lnTo>
                  <a:lnTo>
                    <a:pt x="81608" y="4740"/>
                  </a:lnTo>
                  <a:lnTo>
                    <a:pt x="80202" y="6136"/>
                  </a:lnTo>
                  <a:lnTo>
                    <a:pt x="70817" y="11023"/>
                  </a:lnTo>
                  <a:lnTo>
                    <a:pt x="29186" y="35773"/>
                  </a:lnTo>
                  <a:lnTo>
                    <a:pt x="0" y="5357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 name="SMARTInkShape-126"/>
            <p:cNvSpPr/>
            <p:nvPr>
              <p:custDataLst>
                <p:tags r:id="rId17"/>
              </p:custDataLst>
            </p:nvPr>
          </p:nvSpPr>
          <p:spPr>
            <a:xfrm>
              <a:off x="714375" y="4768453"/>
              <a:ext cx="26790" cy="401837"/>
            </a:xfrm>
            <a:custGeom>
              <a:avLst/>
              <a:gdLst/>
              <a:ahLst/>
              <a:cxnLst/>
              <a:rect l="0" t="0" r="0" b="0"/>
              <a:pathLst>
                <a:path w="26790" h="401837">
                  <a:moveTo>
                    <a:pt x="26789" y="0"/>
                  </a:moveTo>
                  <a:lnTo>
                    <a:pt x="26789" y="0"/>
                  </a:lnTo>
                  <a:lnTo>
                    <a:pt x="26789" y="39217"/>
                  </a:lnTo>
                  <a:lnTo>
                    <a:pt x="26789" y="81820"/>
                  </a:lnTo>
                  <a:lnTo>
                    <a:pt x="24143" y="125891"/>
                  </a:lnTo>
                  <a:lnTo>
                    <a:pt x="19721" y="160994"/>
                  </a:lnTo>
                  <a:lnTo>
                    <a:pt x="18411" y="196530"/>
                  </a:lnTo>
                  <a:lnTo>
                    <a:pt x="15377" y="232194"/>
                  </a:lnTo>
                  <a:lnTo>
                    <a:pt x="10840" y="267897"/>
                  </a:lnTo>
                  <a:lnTo>
                    <a:pt x="6850" y="303611"/>
                  </a:lnTo>
                  <a:lnTo>
                    <a:pt x="1353" y="346494"/>
                  </a:lnTo>
                  <a:lnTo>
                    <a:pt x="53" y="387399"/>
                  </a:lnTo>
                  <a:lnTo>
                    <a:pt x="0" y="40183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 name="SMARTInkShape-127"/>
            <p:cNvSpPr/>
            <p:nvPr>
              <p:custDataLst>
                <p:tags r:id="rId18"/>
              </p:custDataLst>
            </p:nvPr>
          </p:nvSpPr>
          <p:spPr>
            <a:xfrm>
              <a:off x="678656" y="4902398"/>
              <a:ext cx="1" cy="8931"/>
            </a:xfrm>
            <a:custGeom>
              <a:avLst/>
              <a:gdLst/>
              <a:ahLst/>
              <a:cxnLst/>
              <a:rect l="0" t="0" r="0" b="0"/>
              <a:pathLst>
                <a:path w="1" h="8931">
                  <a:moveTo>
                    <a:pt x="0" y="0"/>
                  </a:moveTo>
                  <a:lnTo>
                    <a:pt x="0" y="0"/>
                  </a:lnTo>
                  <a:lnTo>
                    <a:pt x="0" y="89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 name="SMARTInkShape-128"/>
            <p:cNvSpPr/>
            <p:nvPr>
              <p:custDataLst>
                <p:tags r:id="rId19"/>
              </p:custDataLst>
            </p:nvPr>
          </p:nvSpPr>
          <p:spPr>
            <a:xfrm>
              <a:off x="477409" y="5000625"/>
              <a:ext cx="201248" cy="187524"/>
            </a:xfrm>
            <a:custGeom>
              <a:avLst/>
              <a:gdLst/>
              <a:ahLst/>
              <a:cxnLst/>
              <a:rect l="0" t="0" r="0" b="0"/>
              <a:pathLst>
                <a:path w="201248" h="187524">
                  <a:moveTo>
                    <a:pt x="120880" y="0"/>
                  </a:moveTo>
                  <a:lnTo>
                    <a:pt x="120880" y="0"/>
                  </a:lnTo>
                  <a:lnTo>
                    <a:pt x="77408" y="0"/>
                  </a:lnTo>
                  <a:lnTo>
                    <a:pt x="69148" y="2646"/>
                  </a:lnTo>
                  <a:lnTo>
                    <a:pt x="46525" y="16223"/>
                  </a:lnTo>
                  <a:lnTo>
                    <a:pt x="13777" y="60488"/>
                  </a:lnTo>
                  <a:lnTo>
                    <a:pt x="10783" y="64138"/>
                  </a:lnTo>
                  <a:lnTo>
                    <a:pt x="7456" y="73485"/>
                  </a:lnTo>
                  <a:lnTo>
                    <a:pt x="0" y="100481"/>
                  </a:lnTo>
                  <a:lnTo>
                    <a:pt x="3967" y="118575"/>
                  </a:lnTo>
                  <a:lnTo>
                    <a:pt x="7072" y="124799"/>
                  </a:lnTo>
                  <a:lnTo>
                    <a:pt x="17150" y="136879"/>
                  </a:lnTo>
                  <a:lnTo>
                    <a:pt x="25499" y="140210"/>
                  </a:lnTo>
                  <a:lnTo>
                    <a:pt x="42288" y="142348"/>
                  </a:lnTo>
                  <a:lnTo>
                    <a:pt x="56804" y="137979"/>
                  </a:lnTo>
                  <a:lnTo>
                    <a:pt x="72357" y="127613"/>
                  </a:lnTo>
                  <a:lnTo>
                    <a:pt x="81919" y="117958"/>
                  </a:lnTo>
                  <a:lnTo>
                    <a:pt x="107975" y="74492"/>
                  </a:lnTo>
                  <a:lnTo>
                    <a:pt x="113811" y="55651"/>
                  </a:lnTo>
                  <a:lnTo>
                    <a:pt x="117738" y="48547"/>
                  </a:lnTo>
                  <a:lnTo>
                    <a:pt x="120260" y="35901"/>
                  </a:lnTo>
                  <a:lnTo>
                    <a:pt x="120869" y="26946"/>
                  </a:lnTo>
                  <a:lnTo>
                    <a:pt x="116136" y="31576"/>
                  </a:lnTo>
                  <a:lnTo>
                    <a:pt x="113811" y="39169"/>
                  </a:lnTo>
                  <a:lnTo>
                    <a:pt x="112023" y="83478"/>
                  </a:lnTo>
                  <a:lnTo>
                    <a:pt x="112949" y="118082"/>
                  </a:lnTo>
                  <a:lnTo>
                    <a:pt x="122975" y="142643"/>
                  </a:lnTo>
                  <a:lnTo>
                    <a:pt x="125253" y="145697"/>
                  </a:lnTo>
                  <a:lnTo>
                    <a:pt x="130430" y="149090"/>
                  </a:lnTo>
                  <a:lnTo>
                    <a:pt x="133200" y="149995"/>
                  </a:lnTo>
                  <a:lnTo>
                    <a:pt x="136039" y="149606"/>
                  </a:lnTo>
                  <a:lnTo>
                    <a:pt x="147724" y="144498"/>
                  </a:lnTo>
                  <a:lnTo>
                    <a:pt x="150682" y="143957"/>
                  </a:lnTo>
                  <a:lnTo>
                    <a:pt x="159586" y="138456"/>
                  </a:lnTo>
                  <a:lnTo>
                    <a:pt x="168508" y="125800"/>
                  </a:lnTo>
                  <a:lnTo>
                    <a:pt x="180247" y="94294"/>
                  </a:lnTo>
                  <a:lnTo>
                    <a:pt x="183449" y="78099"/>
                  </a:lnTo>
                  <a:lnTo>
                    <a:pt x="189249" y="65584"/>
                  </a:lnTo>
                  <a:lnTo>
                    <a:pt x="192307" y="35909"/>
                  </a:lnTo>
                  <a:lnTo>
                    <a:pt x="192317" y="55853"/>
                  </a:lnTo>
                  <a:lnTo>
                    <a:pt x="184215" y="98718"/>
                  </a:lnTo>
                  <a:lnTo>
                    <a:pt x="184625" y="119318"/>
                  </a:lnTo>
                  <a:lnTo>
                    <a:pt x="191960" y="162792"/>
                  </a:lnTo>
                  <a:lnTo>
                    <a:pt x="194804" y="169256"/>
                  </a:lnTo>
                  <a:lnTo>
                    <a:pt x="199975" y="176749"/>
                  </a:lnTo>
                  <a:lnTo>
                    <a:pt x="201247" y="18752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SMARTInkShape-129"/>
            <p:cNvSpPr/>
            <p:nvPr>
              <p:custDataLst>
                <p:tags r:id="rId20"/>
              </p:custDataLst>
            </p:nvPr>
          </p:nvSpPr>
          <p:spPr>
            <a:xfrm>
              <a:off x="108553" y="4956036"/>
              <a:ext cx="364538" cy="204765"/>
            </a:xfrm>
            <a:custGeom>
              <a:avLst/>
              <a:gdLst/>
              <a:ahLst/>
              <a:cxnLst/>
              <a:rect l="0" t="0" r="0" b="0"/>
              <a:pathLst>
                <a:path w="364538" h="204765">
                  <a:moveTo>
                    <a:pt x="159338" y="35659"/>
                  </a:moveTo>
                  <a:lnTo>
                    <a:pt x="159338" y="35659"/>
                  </a:lnTo>
                  <a:lnTo>
                    <a:pt x="154597" y="35659"/>
                  </a:lnTo>
                  <a:lnTo>
                    <a:pt x="153201" y="34667"/>
                  </a:lnTo>
                  <a:lnTo>
                    <a:pt x="152270" y="33014"/>
                  </a:lnTo>
                  <a:lnTo>
                    <a:pt x="150776" y="27971"/>
                  </a:lnTo>
                  <a:lnTo>
                    <a:pt x="147926" y="27282"/>
                  </a:lnTo>
                  <a:lnTo>
                    <a:pt x="104012" y="26733"/>
                  </a:lnTo>
                  <a:lnTo>
                    <a:pt x="62724" y="40032"/>
                  </a:lnTo>
                  <a:lnTo>
                    <a:pt x="43856" y="53702"/>
                  </a:lnTo>
                  <a:lnTo>
                    <a:pt x="37567" y="60545"/>
                  </a:lnTo>
                  <a:lnTo>
                    <a:pt x="11509" y="101084"/>
                  </a:lnTo>
                  <a:lnTo>
                    <a:pt x="0" y="140243"/>
                  </a:lnTo>
                  <a:lnTo>
                    <a:pt x="7779" y="175398"/>
                  </a:lnTo>
                  <a:lnTo>
                    <a:pt x="11942" y="185739"/>
                  </a:lnTo>
                  <a:lnTo>
                    <a:pt x="15433" y="189291"/>
                  </a:lnTo>
                  <a:lnTo>
                    <a:pt x="36183" y="200199"/>
                  </a:lnTo>
                  <a:lnTo>
                    <a:pt x="39532" y="200914"/>
                  </a:lnTo>
                  <a:lnTo>
                    <a:pt x="42756" y="200400"/>
                  </a:lnTo>
                  <a:lnTo>
                    <a:pt x="49977" y="198174"/>
                  </a:lnTo>
                  <a:lnTo>
                    <a:pt x="64206" y="195929"/>
                  </a:lnTo>
                  <a:lnTo>
                    <a:pt x="71747" y="191888"/>
                  </a:lnTo>
                  <a:lnTo>
                    <a:pt x="90765" y="167735"/>
                  </a:lnTo>
                  <a:lnTo>
                    <a:pt x="94135" y="158521"/>
                  </a:lnTo>
                  <a:lnTo>
                    <a:pt x="96624" y="148804"/>
                  </a:lnTo>
                  <a:lnTo>
                    <a:pt x="102612" y="136762"/>
                  </a:lnTo>
                  <a:lnTo>
                    <a:pt x="112643" y="97987"/>
                  </a:lnTo>
                  <a:lnTo>
                    <a:pt x="114609" y="56672"/>
                  </a:lnTo>
                  <a:lnTo>
                    <a:pt x="114679" y="38818"/>
                  </a:lnTo>
                  <a:lnTo>
                    <a:pt x="112039" y="34418"/>
                  </a:lnTo>
                  <a:lnTo>
                    <a:pt x="105868" y="26863"/>
                  </a:lnTo>
                  <a:lnTo>
                    <a:pt x="105762" y="66461"/>
                  </a:lnTo>
                  <a:lnTo>
                    <a:pt x="105760" y="107371"/>
                  </a:lnTo>
                  <a:lnTo>
                    <a:pt x="105760" y="148941"/>
                  </a:lnTo>
                  <a:lnTo>
                    <a:pt x="105760" y="167838"/>
                  </a:lnTo>
                  <a:lnTo>
                    <a:pt x="106752" y="171403"/>
                  </a:lnTo>
                  <a:lnTo>
                    <a:pt x="108405" y="173780"/>
                  </a:lnTo>
                  <a:lnTo>
                    <a:pt x="110500" y="175365"/>
                  </a:lnTo>
                  <a:lnTo>
                    <a:pt x="112827" y="179771"/>
                  </a:lnTo>
                  <a:lnTo>
                    <a:pt x="113448" y="182336"/>
                  </a:lnTo>
                  <a:lnTo>
                    <a:pt x="115846" y="184045"/>
                  </a:lnTo>
                  <a:lnTo>
                    <a:pt x="123802" y="185944"/>
                  </a:lnTo>
                  <a:lnTo>
                    <a:pt x="127710" y="185458"/>
                  </a:lnTo>
                  <a:lnTo>
                    <a:pt x="153405" y="172144"/>
                  </a:lnTo>
                  <a:lnTo>
                    <a:pt x="192487" y="141063"/>
                  </a:lnTo>
                  <a:lnTo>
                    <a:pt x="232653" y="107696"/>
                  </a:lnTo>
                  <a:lnTo>
                    <a:pt x="246545" y="100990"/>
                  </a:lnTo>
                  <a:lnTo>
                    <a:pt x="260128" y="98724"/>
                  </a:lnTo>
                  <a:lnTo>
                    <a:pt x="262250" y="99531"/>
                  </a:lnTo>
                  <a:lnTo>
                    <a:pt x="263665" y="101061"/>
                  </a:lnTo>
                  <a:lnTo>
                    <a:pt x="266229" y="105406"/>
                  </a:lnTo>
                  <a:lnTo>
                    <a:pt x="278757" y="119172"/>
                  </a:lnTo>
                  <a:lnTo>
                    <a:pt x="281866" y="127678"/>
                  </a:lnTo>
                  <a:lnTo>
                    <a:pt x="286262" y="143621"/>
                  </a:lnTo>
                  <a:lnTo>
                    <a:pt x="293849" y="158268"/>
                  </a:lnTo>
                  <a:lnTo>
                    <a:pt x="296637" y="162047"/>
                  </a:lnTo>
                  <a:lnTo>
                    <a:pt x="299734" y="171537"/>
                  </a:lnTo>
                  <a:lnTo>
                    <a:pt x="302103" y="181377"/>
                  </a:lnTo>
                  <a:lnTo>
                    <a:pt x="311709" y="195779"/>
                  </a:lnTo>
                  <a:lnTo>
                    <a:pt x="317347" y="201081"/>
                  </a:lnTo>
                  <a:lnTo>
                    <a:pt x="323161" y="203438"/>
                  </a:lnTo>
                  <a:lnTo>
                    <a:pt x="332011" y="204764"/>
                  </a:lnTo>
                  <a:lnTo>
                    <a:pt x="337946" y="202429"/>
                  </a:lnTo>
                  <a:lnTo>
                    <a:pt x="349841" y="192845"/>
                  </a:lnTo>
                  <a:lnTo>
                    <a:pt x="353146" y="184563"/>
                  </a:lnTo>
                  <a:lnTo>
                    <a:pt x="363325" y="145622"/>
                  </a:lnTo>
                  <a:lnTo>
                    <a:pt x="364537" y="106291"/>
                  </a:lnTo>
                  <a:lnTo>
                    <a:pt x="363647" y="89871"/>
                  </a:lnTo>
                  <a:lnTo>
                    <a:pt x="352281" y="56971"/>
                  </a:lnTo>
                  <a:lnTo>
                    <a:pt x="323845" y="15843"/>
                  </a:lnTo>
                  <a:lnTo>
                    <a:pt x="317449" y="7670"/>
                  </a:lnTo>
                  <a:lnTo>
                    <a:pt x="311300" y="3376"/>
                  </a:lnTo>
                  <a:lnTo>
                    <a:pt x="304267" y="1467"/>
                  </a:lnTo>
                  <a:lnTo>
                    <a:pt x="277558" y="0"/>
                  </a:lnTo>
                  <a:lnTo>
                    <a:pt x="271316" y="4698"/>
                  </a:lnTo>
                  <a:lnTo>
                    <a:pt x="268637" y="9662"/>
                  </a:lnTo>
                  <a:lnTo>
                    <a:pt x="266776" y="23857"/>
                  </a:lnTo>
                  <a:lnTo>
                    <a:pt x="266619" y="29752"/>
                  </a:lnTo>
                  <a:lnTo>
                    <a:pt x="269196" y="35679"/>
                  </a:lnTo>
                  <a:lnTo>
                    <a:pt x="296306" y="65425"/>
                  </a:lnTo>
                  <a:lnTo>
                    <a:pt x="309944" y="74355"/>
                  </a:lnTo>
                  <a:lnTo>
                    <a:pt x="336676" y="80951"/>
                  </a:lnTo>
                  <a:lnTo>
                    <a:pt x="346861" y="8923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9" name="SMARTInkShape-130"/>
            <p:cNvSpPr/>
            <p:nvPr>
              <p:custDataLst>
                <p:tags r:id="rId21"/>
              </p:custDataLst>
            </p:nvPr>
          </p:nvSpPr>
          <p:spPr>
            <a:xfrm>
              <a:off x="1357737" y="5424533"/>
              <a:ext cx="124437" cy="210101"/>
            </a:xfrm>
            <a:custGeom>
              <a:avLst/>
              <a:gdLst/>
              <a:ahLst/>
              <a:cxnLst/>
              <a:rect l="0" t="0" r="0" b="0"/>
              <a:pathLst>
                <a:path w="124437" h="210101">
                  <a:moveTo>
                    <a:pt x="8505" y="138662"/>
                  </a:moveTo>
                  <a:lnTo>
                    <a:pt x="8505" y="138662"/>
                  </a:lnTo>
                  <a:lnTo>
                    <a:pt x="47415" y="137670"/>
                  </a:lnTo>
                  <a:lnTo>
                    <a:pt x="77919" y="120571"/>
                  </a:lnTo>
                  <a:lnTo>
                    <a:pt x="84996" y="113755"/>
                  </a:lnTo>
                  <a:lnTo>
                    <a:pt x="115646" y="69249"/>
                  </a:lnTo>
                  <a:lnTo>
                    <a:pt x="118628" y="65597"/>
                  </a:lnTo>
                  <a:lnTo>
                    <a:pt x="121941" y="56249"/>
                  </a:lnTo>
                  <a:lnTo>
                    <a:pt x="124436" y="24192"/>
                  </a:lnTo>
                  <a:lnTo>
                    <a:pt x="121876" y="15688"/>
                  </a:lnTo>
                  <a:lnTo>
                    <a:pt x="119805" y="12031"/>
                  </a:lnTo>
                  <a:lnTo>
                    <a:pt x="117431" y="9593"/>
                  </a:lnTo>
                  <a:lnTo>
                    <a:pt x="103596" y="618"/>
                  </a:lnTo>
                  <a:lnTo>
                    <a:pt x="100673" y="0"/>
                  </a:lnTo>
                  <a:lnTo>
                    <a:pt x="97731" y="581"/>
                  </a:lnTo>
                  <a:lnTo>
                    <a:pt x="90825" y="2878"/>
                  </a:lnTo>
                  <a:lnTo>
                    <a:pt x="81141" y="3900"/>
                  </a:lnTo>
                  <a:lnTo>
                    <a:pt x="76773" y="6156"/>
                  </a:lnTo>
                  <a:lnTo>
                    <a:pt x="50238" y="35131"/>
                  </a:lnTo>
                  <a:lnTo>
                    <a:pt x="23471" y="77387"/>
                  </a:lnTo>
                  <a:lnTo>
                    <a:pt x="11755" y="109470"/>
                  </a:lnTo>
                  <a:lnTo>
                    <a:pt x="2796" y="147459"/>
                  </a:lnTo>
                  <a:lnTo>
                    <a:pt x="0" y="179924"/>
                  </a:lnTo>
                  <a:lnTo>
                    <a:pt x="2410" y="189413"/>
                  </a:lnTo>
                  <a:lnTo>
                    <a:pt x="7301" y="198848"/>
                  </a:lnTo>
                  <a:lnTo>
                    <a:pt x="8505" y="21010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0" name="SMARTInkShape-131"/>
            <p:cNvSpPr/>
            <p:nvPr>
              <p:custDataLst>
                <p:tags r:id="rId22"/>
              </p:custDataLst>
            </p:nvPr>
          </p:nvSpPr>
          <p:spPr>
            <a:xfrm>
              <a:off x="1428750" y="5331023"/>
              <a:ext cx="107157" cy="89298"/>
            </a:xfrm>
            <a:custGeom>
              <a:avLst/>
              <a:gdLst/>
              <a:ahLst/>
              <a:cxnLst/>
              <a:rect l="0" t="0" r="0" b="0"/>
              <a:pathLst>
                <a:path w="107157" h="89298">
                  <a:moveTo>
                    <a:pt x="107156" y="0"/>
                  </a:moveTo>
                  <a:lnTo>
                    <a:pt x="107156" y="0"/>
                  </a:lnTo>
                  <a:lnTo>
                    <a:pt x="102416" y="0"/>
                  </a:lnTo>
                  <a:lnTo>
                    <a:pt x="97443" y="2646"/>
                  </a:lnTo>
                  <a:lnTo>
                    <a:pt x="53016" y="39147"/>
                  </a:lnTo>
                  <a:lnTo>
                    <a:pt x="9138" y="80234"/>
                  </a:lnTo>
                  <a:lnTo>
                    <a:pt x="0" y="892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43" name="SMARTInkShape-Group45"/>
          <p:cNvGrpSpPr/>
          <p:nvPr/>
        </p:nvGrpSpPr>
        <p:grpSpPr>
          <a:xfrm>
            <a:off x="6804578" y="5080992"/>
            <a:ext cx="857095" cy="1373191"/>
            <a:chOff x="6804578" y="5080992"/>
            <a:chExt cx="857095" cy="1373191"/>
          </a:xfrm>
        </p:grpSpPr>
        <p:sp>
          <p:nvSpPr>
            <p:cNvPr id="32" name="SMARTInkShape-132"/>
            <p:cNvSpPr/>
            <p:nvPr>
              <p:custDataLst>
                <p:tags r:id="rId3"/>
              </p:custDataLst>
            </p:nvPr>
          </p:nvSpPr>
          <p:spPr>
            <a:xfrm>
              <a:off x="6804578" y="5464981"/>
              <a:ext cx="169391" cy="339317"/>
            </a:xfrm>
            <a:custGeom>
              <a:avLst/>
              <a:gdLst/>
              <a:ahLst/>
              <a:cxnLst/>
              <a:rect l="0" t="0" r="0" b="0"/>
              <a:pathLst>
                <a:path w="169391" h="339317">
                  <a:moveTo>
                    <a:pt x="151649" y="89285"/>
                  </a:moveTo>
                  <a:lnTo>
                    <a:pt x="151649" y="89285"/>
                  </a:lnTo>
                  <a:lnTo>
                    <a:pt x="156389" y="89285"/>
                  </a:lnTo>
                  <a:lnTo>
                    <a:pt x="157785" y="88292"/>
                  </a:lnTo>
                  <a:lnTo>
                    <a:pt x="158716" y="86639"/>
                  </a:lnTo>
                  <a:lnTo>
                    <a:pt x="159337" y="84544"/>
                  </a:lnTo>
                  <a:lnTo>
                    <a:pt x="160743" y="83148"/>
                  </a:lnTo>
                  <a:lnTo>
                    <a:pt x="164951" y="81596"/>
                  </a:lnTo>
                  <a:lnTo>
                    <a:pt x="166469" y="80190"/>
                  </a:lnTo>
                  <a:lnTo>
                    <a:pt x="168158" y="75982"/>
                  </a:lnTo>
                  <a:lnTo>
                    <a:pt x="169390" y="59397"/>
                  </a:lnTo>
                  <a:lnTo>
                    <a:pt x="166809" y="53511"/>
                  </a:lnTo>
                  <a:lnTo>
                    <a:pt x="163348" y="47588"/>
                  </a:lnTo>
                  <a:lnTo>
                    <a:pt x="160406" y="38675"/>
                  </a:lnTo>
                  <a:lnTo>
                    <a:pt x="156203" y="32726"/>
                  </a:lnTo>
                  <a:lnTo>
                    <a:pt x="143517" y="23799"/>
                  </a:lnTo>
                  <a:lnTo>
                    <a:pt x="102914" y="3712"/>
                  </a:lnTo>
                  <a:lnTo>
                    <a:pt x="58519" y="84"/>
                  </a:lnTo>
                  <a:lnTo>
                    <a:pt x="34237" y="0"/>
                  </a:lnTo>
                  <a:lnTo>
                    <a:pt x="27366" y="2640"/>
                  </a:lnTo>
                  <a:lnTo>
                    <a:pt x="5840" y="20979"/>
                  </a:lnTo>
                  <a:lnTo>
                    <a:pt x="2508" y="29492"/>
                  </a:lnTo>
                  <a:lnTo>
                    <a:pt x="0" y="60919"/>
                  </a:lnTo>
                  <a:lnTo>
                    <a:pt x="7003" y="83607"/>
                  </a:lnTo>
                  <a:lnTo>
                    <a:pt x="24755" y="119075"/>
                  </a:lnTo>
                  <a:lnTo>
                    <a:pt x="42651" y="145513"/>
                  </a:lnTo>
                  <a:lnTo>
                    <a:pt x="55523" y="167791"/>
                  </a:lnTo>
                  <a:lnTo>
                    <a:pt x="82472" y="206302"/>
                  </a:lnTo>
                  <a:lnTo>
                    <a:pt x="105301" y="250141"/>
                  </a:lnTo>
                  <a:lnTo>
                    <a:pt x="135114" y="291179"/>
                  </a:lnTo>
                  <a:lnTo>
                    <a:pt x="150209" y="328086"/>
                  </a:lnTo>
                  <a:lnTo>
                    <a:pt x="160578" y="33931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3" name="SMARTInkShape-133"/>
            <p:cNvSpPr/>
            <p:nvPr>
              <p:custDataLst>
                <p:tags r:id="rId4"/>
              </p:custDataLst>
            </p:nvPr>
          </p:nvSpPr>
          <p:spPr>
            <a:xfrm>
              <a:off x="6920508" y="5152916"/>
              <a:ext cx="121814" cy="258476"/>
            </a:xfrm>
            <a:custGeom>
              <a:avLst/>
              <a:gdLst/>
              <a:ahLst/>
              <a:cxnLst/>
              <a:rect l="0" t="0" r="0" b="0"/>
              <a:pathLst>
                <a:path w="121814" h="258476">
                  <a:moveTo>
                    <a:pt x="116086" y="26303"/>
                  </a:moveTo>
                  <a:lnTo>
                    <a:pt x="116086" y="26303"/>
                  </a:lnTo>
                  <a:lnTo>
                    <a:pt x="116086" y="21562"/>
                  </a:lnTo>
                  <a:lnTo>
                    <a:pt x="117078" y="20166"/>
                  </a:lnTo>
                  <a:lnTo>
                    <a:pt x="118732" y="19235"/>
                  </a:lnTo>
                  <a:lnTo>
                    <a:pt x="120827" y="18614"/>
                  </a:lnTo>
                  <a:lnTo>
                    <a:pt x="121231" y="17208"/>
                  </a:lnTo>
                  <a:lnTo>
                    <a:pt x="119034" y="13000"/>
                  </a:lnTo>
                  <a:lnTo>
                    <a:pt x="119043" y="10489"/>
                  </a:lnTo>
                  <a:lnTo>
                    <a:pt x="121700" y="5053"/>
                  </a:lnTo>
                  <a:lnTo>
                    <a:pt x="121813" y="3206"/>
                  </a:lnTo>
                  <a:lnTo>
                    <a:pt x="120896" y="1976"/>
                  </a:lnTo>
                  <a:lnTo>
                    <a:pt x="117036" y="0"/>
                  </a:lnTo>
                  <a:lnTo>
                    <a:pt x="115281" y="12876"/>
                  </a:lnTo>
                  <a:lnTo>
                    <a:pt x="95359" y="54571"/>
                  </a:lnTo>
                  <a:lnTo>
                    <a:pt x="78588" y="93843"/>
                  </a:lnTo>
                  <a:lnTo>
                    <a:pt x="59584" y="133681"/>
                  </a:lnTo>
                  <a:lnTo>
                    <a:pt x="42600" y="176094"/>
                  </a:lnTo>
                  <a:lnTo>
                    <a:pt x="21742" y="215362"/>
                  </a:lnTo>
                  <a:lnTo>
                    <a:pt x="0" y="25847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SMARTInkShape-134"/>
            <p:cNvSpPr/>
            <p:nvPr>
              <p:custDataLst>
                <p:tags r:id="rId5"/>
              </p:custDataLst>
            </p:nvPr>
          </p:nvSpPr>
          <p:spPr>
            <a:xfrm>
              <a:off x="7000875" y="5107781"/>
              <a:ext cx="115709" cy="580431"/>
            </a:xfrm>
            <a:custGeom>
              <a:avLst/>
              <a:gdLst/>
              <a:ahLst/>
              <a:cxnLst/>
              <a:rect l="0" t="0" r="0" b="0"/>
              <a:pathLst>
                <a:path w="115709" h="580431">
                  <a:moveTo>
                    <a:pt x="98227" y="0"/>
                  </a:moveTo>
                  <a:lnTo>
                    <a:pt x="98227" y="0"/>
                  </a:lnTo>
                  <a:lnTo>
                    <a:pt x="114812" y="0"/>
                  </a:lnTo>
                  <a:lnTo>
                    <a:pt x="115236" y="992"/>
                  </a:lnTo>
                  <a:lnTo>
                    <a:pt x="115708" y="4741"/>
                  </a:lnTo>
                  <a:lnTo>
                    <a:pt x="106969" y="49234"/>
                  </a:lnTo>
                  <a:lnTo>
                    <a:pt x="97602" y="90791"/>
                  </a:lnTo>
                  <a:lnTo>
                    <a:pt x="89112" y="128104"/>
                  </a:lnTo>
                  <a:lnTo>
                    <a:pt x="80312" y="167933"/>
                  </a:lnTo>
                  <a:lnTo>
                    <a:pt x="71421" y="207516"/>
                  </a:lnTo>
                  <a:lnTo>
                    <a:pt x="65477" y="237089"/>
                  </a:lnTo>
                  <a:lnTo>
                    <a:pt x="59528" y="270076"/>
                  </a:lnTo>
                  <a:lnTo>
                    <a:pt x="53577" y="301935"/>
                  </a:lnTo>
                  <a:lnTo>
                    <a:pt x="47624" y="332630"/>
                  </a:lnTo>
                  <a:lnTo>
                    <a:pt x="41672" y="362810"/>
                  </a:lnTo>
                  <a:lnTo>
                    <a:pt x="35719" y="392759"/>
                  </a:lnTo>
                  <a:lnTo>
                    <a:pt x="26789" y="434866"/>
                  </a:lnTo>
                  <a:lnTo>
                    <a:pt x="17859" y="472477"/>
                  </a:lnTo>
                  <a:lnTo>
                    <a:pt x="10694" y="516001"/>
                  </a:lnTo>
                  <a:lnTo>
                    <a:pt x="1396" y="557110"/>
                  </a:lnTo>
                  <a:lnTo>
                    <a:pt x="0" y="5804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SMARTInkShape-135"/>
            <p:cNvSpPr/>
            <p:nvPr>
              <p:custDataLst>
                <p:tags r:id="rId6"/>
              </p:custDataLst>
            </p:nvPr>
          </p:nvSpPr>
          <p:spPr>
            <a:xfrm>
              <a:off x="6965156" y="5375854"/>
              <a:ext cx="276822" cy="26608"/>
            </a:xfrm>
            <a:custGeom>
              <a:avLst/>
              <a:gdLst/>
              <a:ahLst/>
              <a:cxnLst/>
              <a:rect l="0" t="0" r="0" b="0"/>
              <a:pathLst>
                <a:path w="276822" h="26608">
                  <a:moveTo>
                    <a:pt x="276821" y="26607"/>
                  </a:moveTo>
                  <a:lnTo>
                    <a:pt x="276821" y="26607"/>
                  </a:lnTo>
                  <a:lnTo>
                    <a:pt x="268699" y="19478"/>
                  </a:lnTo>
                  <a:lnTo>
                    <a:pt x="255452" y="12367"/>
                  </a:lnTo>
                  <a:lnTo>
                    <a:pt x="212121" y="1200"/>
                  </a:lnTo>
                  <a:lnTo>
                    <a:pt x="172022" y="0"/>
                  </a:lnTo>
                  <a:lnTo>
                    <a:pt x="149858" y="2518"/>
                  </a:lnTo>
                  <a:lnTo>
                    <a:pt x="106899" y="7927"/>
                  </a:lnTo>
                  <a:lnTo>
                    <a:pt x="67214" y="8639"/>
                  </a:lnTo>
                  <a:lnTo>
                    <a:pt x="24995" y="17121"/>
                  </a:lnTo>
                  <a:lnTo>
                    <a:pt x="9871" y="17645"/>
                  </a:lnTo>
                  <a:lnTo>
                    <a:pt x="0" y="2660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6" name="SMARTInkShape-136"/>
            <p:cNvSpPr/>
            <p:nvPr>
              <p:custDataLst>
                <p:tags r:id="rId7"/>
              </p:custDataLst>
            </p:nvPr>
          </p:nvSpPr>
          <p:spPr>
            <a:xfrm>
              <a:off x="7094389" y="5466061"/>
              <a:ext cx="308323" cy="257870"/>
            </a:xfrm>
            <a:custGeom>
              <a:avLst/>
              <a:gdLst/>
              <a:ahLst/>
              <a:cxnLst/>
              <a:rect l="0" t="0" r="0" b="0"/>
              <a:pathLst>
                <a:path w="308323" h="257870">
                  <a:moveTo>
                    <a:pt x="201166" y="25697"/>
                  </a:moveTo>
                  <a:lnTo>
                    <a:pt x="201166" y="25697"/>
                  </a:lnTo>
                  <a:lnTo>
                    <a:pt x="201166" y="20956"/>
                  </a:lnTo>
                  <a:lnTo>
                    <a:pt x="198519" y="15983"/>
                  </a:lnTo>
                  <a:lnTo>
                    <a:pt x="193044" y="10465"/>
                  </a:lnTo>
                  <a:lnTo>
                    <a:pt x="179797" y="2773"/>
                  </a:lnTo>
                  <a:lnTo>
                    <a:pt x="167163" y="53"/>
                  </a:lnTo>
                  <a:lnTo>
                    <a:pt x="127294" y="0"/>
                  </a:lnTo>
                  <a:lnTo>
                    <a:pt x="97057" y="11350"/>
                  </a:lnTo>
                  <a:lnTo>
                    <a:pt x="67051" y="30947"/>
                  </a:lnTo>
                  <a:lnTo>
                    <a:pt x="34908" y="73599"/>
                  </a:lnTo>
                  <a:lnTo>
                    <a:pt x="9634" y="117080"/>
                  </a:lnTo>
                  <a:lnTo>
                    <a:pt x="0" y="152619"/>
                  </a:lnTo>
                  <a:lnTo>
                    <a:pt x="1957" y="160820"/>
                  </a:lnTo>
                  <a:lnTo>
                    <a:pt x="11297" y="174170"/>
                  </a:lnTo>
                  <a:lnTo>
                    <a:pt x="16899" y="180320"/>
                  </a:lnTo>
                  <a:lnTo>
                    <a:pt x="25343" y="183715"/>
                  </a:lnTo>
                  <a:lnTo>
                    <a:pt x="30373" y="184620"/>
                  </a:lnTo>
                  <a:lnTo>
                    <a:pt x="41252" y="182981"/>
                  </a:lnTo>
                  <a:lnTo>
                    <a:pt x="83291" y="168269"/>
                  </a:lnTo>
                  <a:lnTo>
                    <a:pt x="89840" y="165393"/>
                  </a:lnTo>
                  <a:lnTo>
                    <a:pt x="132635" y="121413"/>
                  </a:lnTo>
                  <a:lnTo>
                    <a:pt x="162461" y="86502"/>
                  </a:lnTo>
                  <a:lnTo>
                    <a:pt x="169082" y="72235"/>
                  </a:lnTo>
                  <a:lnTo>
                    <a:pt x="181755" y="28784"/>
                  </a:lnTo>
                  <a:lnTo>
                    <a:pt x="182847" y="15587"/>
                  </a:lnTo>
                  <a:lnTo>
                    <a:pt x="182008" y="13004"/>
                  </a:lnTo>
                  <a:lnTo>
                    <a:pt x="180457" y="11282"/>
                  </a:lnTo>
                  <a:lnTo>
                    <a:pt x="175577" y="8518"/>
                  </a:lnTo>
                  <a:lnTo>
                    <a:pt x="169992" y="12780"/>
                  </a:lnTo>
                  <a:lnTo>
                    <a:pt x="153417" y="41275"/>
                  </a:lnTo>
                  <a:lnTo>
                    <a:pt x="143359" y="84048"/>
                  </a:lnTo>
                  <a:lnTo>
                    <a:pt x="131382" y="128531"/>
                  </a:lnTo>
                  <a:lnTo>
                    <a:pt x="129874" y="173165"/>
                  </a:lnTo>
                  <a:lnTo>
                    <a:pt x="132438" y="183181"/>
                  </a:lnTo>
                  <a:lnTo>
                    <a:pt x="142170" y="197695"/>
                  </a:lnTo>
                  <a:lnTo>
                    <a:pt x="150723" y="207076"/>
                  </a:lnTo>
                  <a:lnTo>
                    <a:pt x="156589" y="210489"/>
                  </a:lnTo>
                  <a:lnTo>
                    <a:pt x="168437" y="212681"/>
                  </a:lnTo>
                  <a:lnTo>
                    <a:pt x="182098" y="208320"/>
                  </a:lnTo>
                  <a:lnTo>
                    <a:pt x="222105" y="174064"/>
                  </a:lnTo>
                  <a:lnTo>
                    <a:pt x="256737" y="132629"/>
                  </a:lnTo>
                  <a:lnTo>
                    <a:pt x="281302" y="91011"/>
                  </a:lnTo>
                  <a:lnTo>
                    <a:pt x="286391" y="83499"/>
                  </a:lnTo>
                  <a:lnTo>
                    <a:pt x="292304" y="70592"/>
                  </a:lnTo>
                  <a:lnTo>
                    <a:pt x="297992" y="63228"/>
                  </a:lnTo>
                  <a:lnTo>
                    <a:pt x="294237" y="66693"/>
                  </a:lnTo>
                  <a:lnTo>
                    <a:pt x="292140" y="74014"/>
                  </a:lnTo>
                  <a:lnTo>
                    <a:pt x="285819" y="116972"/>
                  </a:lnTo>
                  <a:lnTo>
                    <a:pt x="282098" y="159903"/>
                  </a:lnTo>
                  <a:lnTo>
                    <a:pt x="282599" y="198188"/>
                  </a:lnTo>
                  <a:lnTo>
                    <a:pt x="289915" y="241253"/>
                  </a:lnTo>
                  <a:lnTo>
                    <a:pt x="290097" y="246791"/>
                  </a:lnTo>
                  <a:lnTo>
                    <a:pt x="291211" y="250484"/>
                  </a:lnTo>
                  <a:lnTo>
                    <a:pt x="292946" y="252945"/>
                  </a:lnTo>
                  <a:lnTo>
                    <a:pt x="298119" y="256896"/>
                  </a:lnTo>
                  <a:lnTo>
                    <a:pt x="308322" y="25786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SMARTInkShape-137"/>
            <p:cNvSpPr/>
            <p:nvPr>
              <p:custDataLst>
                <p:tags r:id="rId8"/>
              </p:custDataLst>
            </p:nvPr>
          </p:nvSpPr>
          <p:spPr>
            <a:xfrm>
              <a:off x="7447359" y="5268516"/>
              <a:ext cx="8931" cy="17860"/>
            </a:xfrm>
            <a:custGeom>
              <a:avLst/>
              <a:gdLst/>
              <a:ahLst/>
              <a:cxnLst/>
              <a:rect l="0" t="0" r="0" b="0"/>
              <a:pathLst>
                <a:path w="8931" h="17860">
                  <a:moveTo>
                    <a:pt x="0" y="0"/>
                  </a:moveTo>
                  <a:lnTo>
                    <a:pt x="0" y="0"/>
                  </a:lnTo>
                  <a:lnTo>
                    <a:pt x="0" y="4740"/>
                  </a:lnTo>
                  <a:lnTo>
                    <a:pt x="993" y="6136"/>
                  </a:lnTo>
                  <a:lnTo>
                    <a:pt x="2647" y="7067"/>
                  </a:lnTo>
                  <a:lnTo>
                    <a:pt x="8821" y="8897"/>
                  </a:lnTo>
                  <a:lnTo>
                    <a:pt x="8930" y="178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8" name="SMARTInkShape-138"/>
            <p:cNvSpPr/>
            <p:nvPr>
              <p:custDataLst>
                <p:tags r:id="rId9"/>
              </p:custDataLst>
            </p:nvPr>
          </p:nvSpPr>
          <p:spPr>
            <a:xfrm>
              <a:off x="7474148" y="5080992"/>
              <a:ext cx="115720" cy="678657"/>
            </a:xfrm>
            <a:custGeom>
              <a:avLst/>
              <a:gdLst/>
              <a:ahLst/>
              <a:cxnLst/>
              <a:rect l="0" t="0" r="0" b="0"/>
              <a:pathLst>
                <a:path w="115720" h="678657">
                  <a:moveTo>
                    <a:pt x="107157" y="0"/>
                  </a:moveTo>
                  <a:lnTo>
                    <a:pt x="107157" y="0"/>
                  </a:lnTo>
                  <a:lnTo>
                    <a:pt x="107157" y="4741"/>
                  </a:lnTo>
                  <a:lnTo>
                    <a:pt x="108149" y="6137"/>
                  </a:lnTo>
                  <a:lnTo>
                    <a:pt x="109803" y="7068"/>
                  </a:lnTo>
                  <a:lnTo>
                    <a:pt x="111897" y="7689"/>
                  </a:lnTo>
                  <a:lnTo>
                    <a:pt x="113294" y="10087"/>
                  </a:lnTo>
                  <a:lnTo>
                    <a:pt x="115719" y="33678"/>
                  </a:lnTo>
                  <a:lnTo>
                    <a:pt x="113392" y="74990"/>
                  </a:lnTo>
                  <a:lnTo>
                    <a:pt x="106358" y="110855"/>
                  </a:lnTo>
                  <a:lnTo>
                    <a:pt x="100637" y="152901"/>
                  </a:lnTo>
                  <a:lnTo>
                    <a:pt x="96295" y="196778"/>
                  </a:lnTo>
                  <a:lnTo>
                    <a:pt x="91415" y="227355"/>
                  </a:lnTo>
                  <a:lnTo>
                    <a:pt x="85939" y="260789"/>
                  </a:lnTo>
                  <a:lnTo>
                    <a:pt x="80198" y="295492"/>
                  </a:lnTo>
                  <a:lnTo>
                    <a:pt x="74339" y="330760"/>
                  </a:lnTo>
                  <a:lnTo>
                    <a:pt x="68427" y="366278"/>
                  </a:lnTo>
                  <a:lnTo>
                    <a:pt x="62494" y="401907"/>
                  </a:lnTo>
                  <a:lnTo>
                    <a:pt x="55557" y="437586"/>
                  </a:lnTo>
                  <a:lnTo>
                    <a:pt x="45859" y="473288"/>
                  </a:lnTo>
                  <a:lnTo>
                    <a:pt x="37580" y="508999"/>
                  </a:lnTo>
                  <a:lnTo>
                    <a:pt x="30592" y="542729"/>
                  </a:lnTo>
                  <a:lnTo>
                    <a:pt x="21081" y="584032"/>
                  </a:lnTo>
                  <a:lnTo>
                    <a:pt x="11980" y="620413"/>
                  </a:lnTo>
                  <a:lnTo>
                    <a:pt x="0" y="67865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9" name="SMARTInkShape-139"/>
            <p:cNvSpPr/>
            <p:nvPr>
              <p:custDataLst>
                <p:tags r:id="rId10"/>
              </p:custDataLst>
            </p:nvPr>
          </p:nvSpPr>
          <p:spPr>
            <a:xfrm>
              <a:off x="7375922" y="5473902"/>
              <a:ext cx="285751" cy="8927"/>
            </a:xfrm>
            <a:custGeom>
              <a:avLst/>
              <a:gdLst/>
              <a:ahLst/>
              <a:cxnLst/>
              <a:rect l="0" t="0" r="0" b="0"/>
              <a:pathLst>
                <a:path w="285751" h="8927">
                  <a:moveTo>
                    <a:pt x="285750" y="8926"/>
                  </a:moveTo>
                  <a:lnTo>
                    <a:pt x="285750" y="8926"/>
                  </a:lnTo>
                  <a:lnTo>
                    <a:pt x="281009" y="4186"/>
                  </a:lnTo>
                  <a:lnTo>
                    <a:pt x="276037" y="1858"/>
                  </a:lnTo>
                  <a:lnTo>
                    <a:pt x="238769" y="105"/>
                  </a:lnTo>
                  <a:lnTo>
                    <a:pt x="196146" y="11"/>
                  </a:lnTo>
                  <a:lnTo>
                    <a:pt x="155933" y="0"/>
                  </a:lnTo>
                  <a:lnTo>
                    <a:pt x="121498" y="4737"/>
                  </a:lnTo>
                  <a:lnTo>
                    <a:pt x="80444" y="8099"/>
                  </a:lnTo>
                  <a:lnTo>
                    <a:pt x="36199" y="8853"/>
                  </a:lnTo>
                  <a:lnTo>
                    <a:pt x="0" y="892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SMARTInkShape-140"/>
            <p:cNvSpPr/>
            <p:nvPr>
              <p:custDataLst>
                <p:tags r:id="rId11"/>
              </p:custDataLst>
            </p:nvPr>
          </p:nvSpPr>
          <p:spPr>
            <a:xfrm>
              <a:off x="6897781" y="5759936"/>
              <a:ext cx="353126" cy="694247"/>
            </a:xfrm>
            <a:custGeom>
              <a:avLst/>
              <a:gdLst/>
              <a:ahLst/>
              <a:cxnLst/>
              <a:rect l="0" t="0" r="0" b="0"/>
              <a:pathLst>
                <a:path w="353126" h="694247">
                  <a:moveTo>
                    <a:pt x="31657" y="365830"/>
                  </a:moveTo>
                  <a:lnTo>
                    <a:pt x="31657" y="365830"/>
                  </a:lnTo>
                  <a:lnTo>
                    <a:pt x="31657" y="370570"/>
                  </a:lnTo>
                  <a:lnTo>
                    <a:pt x="32649" y="371966"/>
                  </a:lnTo>
                  <a:lnTo>
                    <a:pt x="34303" y="372897"/>
                  </a:lnTo>
                  <a:lnTo>
                    <a:pt x="44016" y="374207"/>
                  </a:lnTo>
                  <a:lnTo>
                    <a:pt x="80243" y="373745"/>
                  </a:lnTo>
                  <a:lnTo>
                    <a:pt x="121010" y="356666"/>
                  </a:lnTo>
                  <a:lnTo>
                    <a:pt x="138829" y="345255"/>
                  </a:lnTo>
                  <a:lnTo>
                    <a:pt x="173725" y="310718"/>
                  </a:lnTo>
                  <a:lnTo>
                    <a:pt x="199218" y="267401"/>
                  </a:lnTo>
                  <a:lnTo>
                    <a:pt x="215200" y="230853"/>
                  </a:lnTo>
                  <a:lnTo>
                    <a:pt x="227912" y="189090"/>
                  </a:lnTo>
                  <a:lnTo>
                    <a:pt x="239977" y="147143"/>
                  </a:lnTo>
                  <a:lnTo>
                    <a:pt x="244785" y="107768"/>
                  </a:lnTo>
                  <a:lnTo>
                    <a:pt x="244626" y="81338"/>
                  </a:lnTo>
                  <a:lnTo>
                    <a:pt x="238234" y="43155"/>
                  </a:lnTo>
                  <a:lnTo>
                    <a:pt x="234925" y="31257"/>
                  </a:lnTo>
                  <a:lnTo>
                    <a:pt x="224715" y="10794"/>
                  </a:lnTo>
                  <a:lnTo>
                    <a:pt x="220885" y="7100"/>
                  </a:lnTo>
                  <a:lnTo>
                    <a:pt x="211339" y="2995"/>
                  </a:lnTo>
                  <a:lnTo>
                    <a:pt x="189771" y="0"/>
                  </a:lnTo>
                  <a:lnTo>
                    <a:pt x="183620" y="2486"/>
                  </a:lnTo>
                  <a:lnTo>
                    <a:pt x="162462" y="15953"/>
                  </a:lnTo>
                  <a:lnTo>
                    <a:pt x="151553" y="31754"/>
                  </a:lnTo>
                  <a:lnTo>
                    <a:pt x="138977" y="65904"/>
                  </a:lnTo>
                  <a:lnTo>
                    <a:pt x="132577" y="99030"/>
                  </a:lnTo>
                  <a:lnTo>
                    <a:pt x="128035" y="139273"/>
                  </a:lnTo>
                  <a:lnTo>
                    <a:pt x="123108" y="170880"/>
                  </a:lnTo>
                  <a:lnTo>
                    <a:pt x="117612" y="201464"/>
                  </a:lnTo>
                  <a:lnTo>
                    <a:pt x="114507" y="231593"/>
                  </a:lnTo>
                  <a:lnTo>
                    <a:pt x="112135" y="261520"/>
                  </a:lnTo>
                  <a:lnTo>
                    <a:pt x="107774" y="291358"/>
                  </a:lnTo>
                  <a:lnTo>
                    <a:pt x="102528" y="323801"/>
                  </a:lnTo>
                  <a:lnTo>
                    <a:pt x="96889" y="357072"/>
                  </a:lnTo>
                  <a:lnTo>
                    <a:pt x="91076" y="388396"/>
                  </a:lnTo>
                  <a:lnTo>
                    <a:pt x="85185" y="421499"/>
                  </a:lnTo>
                  <a:lnTo>
                    <a:pt x="79260" y="455064"/>
                  </a:lnTo>
                  <a:lnTo>
                    <a:pt x="73318" y="486518"/>
                  </a:lnTo>
                  <a:lnTo>
                    <a:pt x="64396" y="527376"/>
                  </a:lnTo>
                  <a:lnTo>
                    <a:pt x="50727" y="569358"/>
                  </a:lnTo>
                  <a:lnTo>
                    <a:pt x="38850" y="608476"/>
                  </a:lnTo>
                  <a:lnTo>
                    <a:pt x="25948" y="649129"/>
                  </a:lnTo>
                  <a:lnTo>
                    <a:pt x="11949" y="686197"/>
                  </a:lnTo>
                  <a:lnTo>
                    <a:pt x="6267" y="694246"/>
                  </a:lnTo>
                  <a:lnTo>
                    <a:pt x="4809" y="693915"/>
                  </a:lnTo>
                  <a:lnTo>
                    <a:pt x="541" y="690900"/>
                  </a:lnTo>
                  <a:lnTo>
                    <a:pt x="0" y="688708"/>
                  </a:lnTo>
                  <a:lnTo>
                    <a:pt x="629" y="686253"/>
                  </a:lnTo>
                  <a:lnTo>
                    <a:pt x="2984" y="680881"/>
                  </a:lnTo>
                  <a:lnTo>
                    <a:pt x="9360" y="661660"/>
                  </a:lnTo>
                  <a:lnTo>
                    <a:pt x="34362" y="621522"/>
                  </a:lnTo>
                  <a:lnTo>
                    <a:pt x="67612" y="577993"/>
                  </a:lnTo>
                  <a:lnTo>
                    <a:pt x="103116" y="533443"/>
                  </a:lnTo>
                  <a:lnTo>
                    <a:pt x="123606" y="510743"/>
                  </a:lnTo>
                  <a:lnTo>
                    <a:pt x="165051" y="470519"/>
                  </a:lnTo>
                  <a:lnTo>
                    <a:pt x="194205" y="428905"/>
                  </a:lnTo>
                  <a:lnTo>
                    <a:pt x="228269" y="390022"/>
                  </a:lnTo>
                  <a:lnTo>
                    <a:pt x="254128" y="348526"/>
                  </a:lnTo>
                  <a:lnTo>
                    <a:pt x="275690" y="306331"/>
                  </a:lnTo>
                  <a:lnTo>
                    <a:pt x="280503" y="289621"/>
                  </a:lnTo>
                  <a:lnTo>
                    <a:pt x="281642" y="277101"/>
                  </a:lnTo>
                  <a:lnTo>
                    <a:pt x="276933" y="276701"/>
                  </a:lnTo>
                  <a:lnTo>
                    <a:pt x="275542" y="278629"/>
                  </a:lnTo>
                  <a:lnTo>
                    <a:pt x="265179" y="318519"/>
                  </a:lnTo>
                  <a:lnTo>
                    <a:pt x="256258" y="358691"/>
                  </a:lnTo>
                  <a:lnTo>
                    <a:pt x="254934" y="403020"/>
                  </a:lnTo>
                  <a:lnTo>
                    <a:pt x="255914" y="405506"/>
                  </a:lnTo>
                  <a:lnTo>
                    <a:pt x="257561" y="407164"/>
                  </a:lnTo>
                  <a:lnTo>
                    <a:pt x="262035" y="409005"/>
                  </a:lnTo>
                  <a:lnTo>
                    <a:pt x="267330" y="409823"/>
                  </a:lnTo>
                  <a:lnTo>
                    <a:pt x="272992" y="407541"/>
                  </a:lnTo>
                  <a:lnTo>
                    <a:pt x="284710" y="397992"/>
                  </a:lnTo>
                  <a:lnTo>
                    <a:pt x="293607" y="384730"/>
                  </a:lnTo>
                  <a:lnTo>
                    <a:pt x="316194" y="343088"/>
                  </a:lnTo>
                  <a:lnTo>
                    <a:pt x="328072" y="324475"/>
                  </a:lnTo>
                  <a:lnTo>
                    <a:pt x="342767" y="280069"/>
                  </a:lnTo>
                  <a:lnTo>
                    <a:pt x="343913" y="272087"/>
                  </a:lnTo>
                  <a:lnTo>
                    <a:pt x="344192" y="314624"/>
                  </a:lnTo>
                  <a:lnTo>
                    <a:pt x="344196" y="357212"/>
                  </a:lnTo>
                  <a:lnTo>
                    <a:pt x="344196" y="400597"/>
                  </a:lnTo>
                  <a:lnTo>
                    <a:pt x="344196" y="439899"/>
                  </a:lnTo>
                  <a:lnTo>
                    <a:pt x="345188" y="457009"/>
                  </a:lnTo>
                  <a:lnTo>
                    <a:pt x="353125" y="47298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1" name="SMARTInkShape-141"/>
            <p:cNvSpPr/>
            <p:nvPr>
              <p:custDataLst>
                <p:tags r:id="rId12"/>
              </p:custDataLst>
            </p:nvPr>
          </p:nvSpPr>
          <p:spPr>
            <a:xfrm>
              <a:off x="7349133" y="5741789"/>
              <a:ext cx="26787" cy="482204"/>
            </a:xfrm>
            <a:custGeom>
              <a:avLst/>
              <a:gdLst/>
              <a:ahLst/>
              <a:cxnLst/>
              <a:rect l="0" t="0" r="0" b="0"/>
              <a:pathLst>
                <a:path w="26787" h="482204">
                  <a:moveTo>
                    <a:pt x="17859" y="0"/>
                  </a:moveTo>
                  <a:lnTo>
                    <a:pt x="17859" y="0"/>
                  </a:lnTo>
                  <a:lnTo>
                    <a:pt x="25548" y="0"/>
                  </a:lnTo>
                  <a:lnTo>
                    <a:pt x="25962" y="992"/>
                  </a:lnTo>
                  <a:lnTo>
                    <a:pt x="26774" y="43639"/>
                  </a:lnTo>
                  <a:lnTo>
                    <a:pt x="26786" y="77743"/>
                  </a:lnTo>
                  <a:lnTo>
                    <a:pt x="22047" y="111119"/>
                  </a:lnTo>
                  <a:lnTo>
                    <a:pt x="19099" y="150884"/>
                  </a:lnTo>
                  <a:lnTo>
                    <a:pt x="18227" y="194085"/>
                  </a:lnTo>
                  <a:lnTo>
                    <a:pt x="13228" y="238305"/>
                  </a:lnTo>
                  <a:lnTo>
                    <a:pt x="10203" y="282827"/>
                  </a:lnTo>
                  <a:lnTo>
                    <a:pt x="9307" y="322697"/>
                  </a:lnTo>
                  <a:lnTo>
                    <a:pt x="9041" y="359646"/>
                  </a:lnTo>
                  <a:lnTo>
                    <a:pt x="4222" y="395729"/>
                  </a:lnTo>
                  <a:lnTo>
                    <a:pt x="834" y="435356"/>
                  </a:lnTo>
                  <a:lnTo>
                    <a:pt x="0" y="48220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2" name="SMARTInkShape-142"/>
            <p:cNvSpPr/>
            <p:nvPr>
              <p:custDataLst>
                <p:tags r:id="rId13"/>
              </p:custDataLst>
            </p:nvPr>
          </p:nvSpPr>
          <p:spPr>
            <a:xfrm>
              <a:off x="7375922" y="6018609"/>
              <a:ext cx="142876" cy="26790"/>
            </a:xfrm>
            <a:custGeom>
              <a:avLst/>
              <a:gdLst/>
              <a:ahLst/>
              <a:cxnLst/>
              <a:rect l="0" t="0" r="0" b="0"/>
              <a:pathLst>
                <a:path w="142876" h="26790">
                  <a:moveTo>
                    <a:pt x="142875" y="26789"/>
                  </a:moveTo>
                  <a:lnTo>
                    <a:pt x="142875" y="26789"/>
                  </a:lnTo>
                  <a:lnTo>
                    <a:pt x="142875" y="22049"/>
                  </a:lnTo>
                  <a:lnTo>
                    <a:pt x="141883" y="20653"/>
                  </a:lnTo>
                  <a:lnTo>
                    <a:pt x="140229" y="19721"/>
                  </a:lnTo>
                  <a:lnTo>
                    <a:pt x="102735" y="8838"/>
                  </a:lnTo>
                  <a:lnTo>
                    <a:pt x="67918" y="2040"/>
                  </a:lnTo>
                  <a:lnTo>
                    <a:pt x="27963" y="179"/>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0790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962" y="257011"/>
            <a:ext cx="9023037" cy="1390874"/>
          </a:xfrm>
        </p:spPr>
        <p:txBody>
          <a:bodyPr>
            <a:normAutofit fontScale="90000"/>
          </a:bodyPr>
          <a:lstStyle/>
          <a:p>
            <a:r>
              <a:rPr lang="fr-FR" dirty="0" smtClean="0"/>
              <a:t>Imparfait et passé simple/composé</a:t>
            </a:r>
            <a:endParaRPr lang="fr-FR" dirty="0"/>
          </a:p>
        </p:txBody>
      </p:sp>
      <p:sp>
        <p:nvSpPr>
          <p:cNvPr id="3" name="Espace réservé du contenu 2"/>
          <p:cNvSpPr>
            <a:spLocks noGrp="1"/>
          </p:cNvSpPr>
          <p:nvPr>
            <p:ph idx="1"/>
          </p:nvPr>
        </p:nvSpPr>
        <p:spPr>
          <a:xfrm>
            <a:off x="120962" y="1783948"/>
            <a:ext cx="9023038" cy="5074051"/>
          </a:xfrm>
        </p:spPr>
        <p:txBody>
          <a:bodyPr>
            <a:normAutofit/>
          </a:bodyPr>
          <a:lstStyle/>
          <a:p>
            <a:r>
              <a:rPr lang="fr-FR" dirty="0" smtClean="0"/>
              <a:t>Il </a:t>
            </a:r>
            <a:r>
              <a:rPr lang="mr-IN" dirty="0" smtClean="0"/>
              <a:t>……</a:t>
            </a:r>
            <a:r>
              <a:rPr lang="fr-FR" dirty="0" smtClean="0"/>
              <a:t> (rentrer) au bateau-lavoir à vingt heures [ce soir-là / tous les jours].</a:t>
            </a:r>
          </a:p>
          <a:p>
            <a:r>
              <a:rPr lang="fr-FR" dirty="0" smtClean="0"/>
              <a:t>Il </a:t>
            </a:r>
            <a:r>
              <a:rPr lang="mr-IN" dirty="0" smtClean="0"/>
              <a:t>……</a:t>
            </a:r>
            <a:r>
              <a:rPr lang="fr-FR" dirty="0" smtClean="0"/>
              <a:t> (se lever) de son fauteuil, il </a:t>
            </a:r>
            <a:r>
              <a:rPr lang="mr-IN" dirty="0" smtClean="0"/>
              <a:t>……</a:t>
            </a:r>
            <a:r>
              <a:rPr lang="fr-FR" dirty="0" smtClean="0"/>
              <a:t> (marcher) tout à vitesse et </a:t>
            </a:r>
            <a:r>
              <a:rPr lang="mr-IN" dirty="0" smtClean="0"/>
              <a:t>……</a:t>
            </a:r>
            <a:r>
              <a:rPr lang="fr-FR" dirty="0" smtClean="0"/>
              <a:t> (aller) dans sa chambre.</a:t>
            </a:r>
          </a:p>
          <a:p>
            <a:r>
              <a:rPr lang="fr-FR" dirty="0" smtClean="0"/>
              <a:t>Quand Picasso  </a:t>
            </a:r>
            <a:r>
              <a:rPr lang="mr-IN" dirty="0" smtClean="0"/>
              <a:t>……</a:t>
            </a:r>
            <a:r>
              <a:rPr lang="fr-FR" dirty="0" smtClean="0"/>
              <a:t> (se lever) du lit, le parquet </a:t>
            </a:r>
            <a:r>
              <a:rPr lang="mr-IN" dirty="0" smtClean="0"/>
              <a:t>……</a:t>
            </a:r>
            <a:r>
              <a:rPr lang="fr-FR" dirty="0" smtClean="0"/>
              <a:t> (craquer) et des cloportes </a:t>
            </a:r>
            <a:r>
              <a:rPr lang="mr-IN" dirty="0" smtClean="0"/>
              <a:t>……</a:t>
            </a:r>
            <a:r>
              <a:rPr lang="fr-FR" dirty="0" smtClean="0"/>
              <a:t> (courir) se mettre à l’abri entre les lattes.</a:t>
            </a:r>
          </a:p>
          <a:p>
            <a:r>
              <a:rPr lang="fr-FR" dirty="0" smtClean="0"/>
              <a:t>Dehors, il </a:t>
            </a:r>
            <a:r>
              <a:rPr lang="mr-IN" dirty="0" smtClean="0"/>
              <a:t>……</a:t>
            </a:r>
            <a:r>
              <a:rPr lang="fr-FR" dirty="0" smtClean="0"/>
              <a:t> (voir) un bateau qui </a:t>
            </a:r>
            <a:r>
              <a:rPr lang="mr-IN" dirty="0" smtClean="0"/>
              <a:t>……</a:t>
            </a:r>
            <a:r>
              <a:rPr lang="fr-FR" dirty="0" smtClean="0"/>
              <a:t> (être) en train de descendre le fleuve.</a:t>
            </a:r>
          </a:p>
          <a:p>
            <a:r>
              <a:rPr lang="fr-FR" dirty="0" smtClean="0"/>
              <a:t>Il </a:t>
            </a:r>
            <a:r>
              <a:rPr lang="mr-IN" dirty="0" smtClean="0"/>
              <a:t>……</a:t>
            </a:r>
            <a:r>
              <a:rPr lang="fr-FR" dirty="0" smtClean="0"/>
              <a:t> (examiner) son œuvre</a:t>
            </a:r>
            <a:r>
              <a:rPr lang="mr-IN" dirty="0" smtClean="0"/>
              <a:t>……</a:t>
            </a:r>
            <a:r>
              <a:rPr lang="fr-FR" dirty="0" smtClean="0"/>
              <a:t> (pendant/depuis?) 30 minutes, quand Max Jacob </a:t>
            </a:r>
            <a:r>
              <a:rPr lang="mr-IN" dirty="0" smtClean="0"/>
              <a:t>……</a:t>
            </a:r>
            <a:r>
              <a:rPr lang="fr-FR" dirty="0" smtClean="0"/>
              <a:t> (venir) le voir.</a:t>
            </a:r>
            <a:endParaRPr lang="fr-FR" dirty="0"/>
          </a:p>
        </p:txBody>
      </p:sp>
      <p:grpSp>
        <p:nvGrpSpPr>
          <p:cNvPr id="12" name="SMARTInkShape-Group46"/>
          <p:cNvGrpSpPr/>
          <p:nvPr/>
        </p:nvGrpSpPr>
        <p:grpSpPr>
          <a:xfrm>
            <a:off x="821531" y="2437805"/>
            <a:ext cx="1151931" cy="330399"/>
            <a:chOff x="821531" y="2437805"/>
            <a:chExt cx="1151931" cy="330399"/>
          </a:xfrm>
        </p:grpSpPr>
        <p:sp>
          <p:nvSpPr>
            <p:cNvPr id="4" name="SMARTInkShape-143"/>
            <p:cNvSpPr/>
            <p:nvPr>
              <p:custDataLst>
                <p:tags r:id="rId74"/>
              </p:custDataLst>
            </p:nvPr>
          </p:nvSpPr>
          <p:spPr>
            <a:xfrm>
              <a:off x="1812727" y="2589609"/>
              <a:ext cx="160735" cy="17861"/>
            </a:xfrm>
            <a:custGeom>
              <a:avLst/>
              <a:gdLst/>
              <a:ahLst/>
              <a:cxnLst/>
              <a:rect l="0" t="0" r="0" b="0"/>
              <a:pathLst>
                <a:path w="160735" h="17861">
                  <a:moveTo>
                    <a:pt x="160734" y="17860"/>
                  </a:moveTo>
                  <a:lnTo>
                    <a:pt x="160734" y="17860"/>
                  </a:lnTo>
                  <a:lnTo>
                    <a:pt x="160734" y="10171"/>
                  </a:lnTo>
                  <a:lnTo>
                    <a:pt x="159742" y="9757"/>
                  </a:lnTo>
                  <a:lnTo>
                    <a:pt x="145503" y="8010"/>
                  </a:lnTo>
                  <a:lnTo>
                    <a:pt x="135826" y="2815"/>
                  </a:lnTo>
                  <a:lnTo>
                    <a:pt x="96693" y="247"/>
                  </a:lnTo>
                  <a:lnTo>
                    <a:pt x="59559" y="49"/>
                  </a:lnTo>
                  <a:lnTo>
                    <a:pt x="21728" y="5"/>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144"/>
            <p:cNvSpPr/>
            <p:nvPr>
              <p:custDataLst>
                <p:tags r:id="rId75"/>
              </p:custDataLst>
            </p:nvPr>
          </p:nvSpPr>
          <p:spPr>
            <a:xfrm>
              <a:off x="1866305" y="2446734"/>
              <a:ext cx="32658" cy="321470"/>
            </a:xfrm>
            <a:custGeom>
              <a:avLst/>
              <a:gdLst/>
              <a:ahLst/>
              <a:cxnLst/>
              <a:rect l="0" t="0" r="0" b="0"/>
              <a:pathLst>
                <a:path w="32658" h="321470">
                  <a:moveTo>
                    <a:pt x="0" y="0"/>
                  </a:moveTo>
                  <a:lnTo>
                    <a:pt x="0" y="0"/>
                  </a:lnTo>
                  <a:lnTo>
                    <a:pt x="4740" y="0"/>
                  </a:lnTo>
                  <a:lnTo>
                    <a:pt x="6137" y="993"/>
                  </a:lnTo>
                  <a:lnTo>
                    <a:pt x="7068" y="2646"/>
                  </a:lnTo>
                  <a:lnTo>
                    <a:pt x="7688" y="4741"/>
                  </a:lnTo>
                  <a:lnTo>
                    <a:pt x="14821" y="16224"/>
                  </a:lnTo>
                  <a:lnTo>
                    <a:pt x="24749" y="56477"/>
                  </a:lnTo>
                  <a:lnTo>
                    <a:pt x="32657" y="99601"/>
                  </a:lnTo>
                  <a:lnTo>
                    <a:pt x="32468" y="143735"/>
                  </a:lnTo>
                  <a:lnTo>
                    <a:pt x="30305" y="166077"/>
                  </a:lnTo>
                  <a:lnTo>
                    <a:pt x="31709" y="207321"/>
                  </a:lnTo>
                  <a:lnTo>
                    <a:pt x="27761" y="248650"/>
                  </a:lnTo>
                  <a:lnTo>
                    <a:pt x="26917" y="287430"/>
                  </a:lnTo>
                  <a:lnTo>
                    <a:pt x="26789" y="32146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SMARTInkShape-145"/>
            <p:cNvSpPr/>
            <p:nvPr>
              <p:custDataLst>
                <p:tags r:id="rId76"/>
              </p:custDataLst>
            </p:nvPr>
          </p:nvSpPr>
          <p:spPr>
            <a:xfrm>
              <a:off x="1803797" y="2446734"/>
              <a:ext cx="8931" cy="26790"/>
            </a:xfrm>
            <a:custGeom>
              <a:avLst/>
              <a:gdLst/>
              <a:ahLst/>
              <a:cxnLst/>
              <a:rect l="0" t="0" r="0" b="0"/>
              <a:pathLst>
                <a:path w="8931" h="26790">
                  <a:moveTo>
                    <a:pt x="0" y="0"/>
                  </a:moveTo>
                  <a:lnTo>
                    <a:pt x="0" y="0"/>
                  </a:lnTo>
                  <a:lnTo>
                    <a:pt x="4740" y="0"/>
                  </a:lnTo>
                  <a:lnTo>
                    <a:pt x="6137" y="993"/>
                  </a:lnTo>
                  <a:lnTo>
                    <a:pt x="7068" y="2646"/>
                  </a:lnTo>
                  <a:lnTo>
                    <a:pt x="8821" y="8562"/>
                  </a:lnTo>
                  <a:lnTo>
                    <a:pt x="893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SMARTInkShape-146"/>
            <p:cNvSpPr/>
            <p:nvPr>
              <p:custDataLst>
                <p:tags r:id="rId77"/>
              </p:custDataLst>
            </p:nvPr>
          </p:nvSpPr>
          <p:spPr>
            <a:xfrm>
              <a:off x="1357313" y="2599110"/>
              <a:ext cx="482204" cy="142141"/>
            </a:xfrm>
            <a:custGeom>
              <a:avLst/>
              <a:gdLst/>
              <a:ahLst/>
              <a:cxnLst/>
              <a:rect l="0" t="0" r="0" b="0"/>
              <a:pathLst>
                <a:path w="482204" h="142141">
                  <a:moveTo>
                    <a:pt x="0" y="70867"/>
                  </a:moveTo>
                  <a:lnTo>
                    <a:pt x="0" y="70867"/>
                  </a:lnTo>
                  <a:lnTo>
                    <a:pt x="4740" y="75607"/>
                  </a:lnTo>
                  <a:lnTo>
                    <a:pt x="9713" y="77934"/>
                  </a:lnTo>
                  <a:lnTo>
                    <a:pt x="12428" y="78555"/>
                  </a:lnTo>
                  <a:lnTo>
                    <a:pt x="56912" y="102698"/>
                  </a:lnTo>
                  <a:lnTo>
                    <a:pt x="68619" y="104858"/>
                  </a:lnTo>
                  <a:lnTo>
                    <a:pt x="80437" y="103172"/>
                  </a:lnTo>
                  <a:lnTo>
                    <a:pt x="122043" y="85550"/>
                  </a:lnTo>
                  <a:lnTo>
                    <a:pt x="131301" y="77062"/>
                  </a:lnTo>
                  <a:lnTo>
                    <a:pt x="165757" y="33057"/>
                  </a:lnTo>
                  <a:lnTo>
                    <a:pt x="187365" y="8527"/>
                  </a:lnTo>
                  <a:lnTo>
                    <a:pt x="192217" y="13149"/>
                  </a:lnTo>
                  <a:lnTo>
                    <a:pt x="194570" y="18095"/>
                  </a:lnTo>
                  <a:lnTo>
                    <a:pt x="199050" y="59544"/>
                  </a:lnTo>
                  <a:lnTo>
                    <a:pt x="202568" y="67819"/>
                  </a:lnTo>
                  <a:lnTo>
                    <a:pt x="204132" y="78111"/>
                  </a:lnTo>
                  <a:lnTo>
                    <a:pt x="210118" y="89300"/>
                  </a:lnTo>
                  <a:lnTo>
                    <a:pt x="225390" y="107911"/>
                  </a:lnTo>
                  <a:lnTo>
                    <a:pt x="234449" y="112136"/>
                  </a:lnTo>
                  <a:lnTo>
                    <a:pt x="256434" y="114847"/>
                  </a:lnTo>
                  <a:lnTo>
                    <a:pt x="273977" y="110577"/>
                  </a:lnTo>
                  <a:lnTo>
                    <a:pt x="291742" y="103027"/>
                  </a:lnTo>
                  <a:lnTo>
                    <a:pt x="300981" y="94752"/>
                  </a:lnTo>
                  <a:lnTo>
                    <a:pt x="309386" y="85451"/>
                  </a:lnTo>
                  <a:lnTo>
                    <a:pt x="323290" y="74636"/>
                  </a:lnTo>
                  <a:lnTo>
                    <a:pt x="335911" y="56053"/>
                  </a:lnTo>
                  <a:lnTo>
                    <a:pt x="338315" y="47075"/>
                  </a:lnTo>
                  <a:lnTo>
                    <a:pt x="338878" y="41110"/>
                  </a:lnTo>
                  <a:lnTo>
                    <a:pt x="336482" y="35152"/>
                  </a:lnTo>
                  <a:lnTo>
                    <a:pt x="326014" y="22000"/>
                  </a:lnTo>
                  <a:lnTo>
                    <a:pt x="320843" y="19383"/>
                  </a:lnTo>
                  <a:lnTo>
                    <a:pt x="304698" y="17702"/>
                  </a:lnTo>
                  <a:lnTo>
                    <a:pt x="296486" y="20118"/>
                  </a:lnTo>
                  <a:lnTo>
                    <a:pt x="280034" y="32544"/>
                  </a:lnTo>
                  <a:lnTo>
                    <a:pt x="271929" y="41211"/>
                  </a:lnTo>
                  <a:lnTo>
                    <a:pt x="261059" y="69011"/>
                  </a:lnTo>
                  <a:lnTo>
                    <a:pt x="259083" y="99282"/>
                  </a:lnTo>
                  <a:lnTo>
                    <a:pt x="260035" y="101716"/>
                  </a:lnTo>
                  <a:lnTo>
                    <a:pt x="261661" y="103340"/>
                  </a:lnTo>
                  <a:lnTo>
                    <a:pt x="268690" y="108270"/>
                  </a:lnTo>
                  <a:lnTo>
                    <a:pt x="274199" y="112295"/>
                  </a:lnTo>
                  <a:lnTo>
                    <a:pt x="279955" y="114084"/>
                  </a:lnTo>
                  <a:lnTo>
                    <a:pt x="293513" y="115091"/>
                  </a:lnTo>
                  <a:lnTo>
                    <a:pt x="301768" y="112681"/>
                  </a:lnTo>
                  <a:lnTo>
                    <a:pt x="308744" y="109294"/>
                  </a:lnTo>
                  <a:lnTo>
                    <a:pt x="318249" y="106396"/>
                  </a:lnTo>
                  <a:lnTo>
                    <a:pt x="334606" y="93314"/>
                  </a:lnTo>
                  <a:lnTo>
                    <a:pt x="337229" y="88119"/>
                  </a:lnTo>
                  <a:lnTo>
                    <a:pt x="339246" y="79129"/>
                  </a:lnTo>
                  <a:lnTo>
                    <a:pt x="339317" y="72151"/>
                  </a:lnTo>
                  <a:lnTo>
                    <a:pt x="339328" y="114339"/>
                  </a:lnTo>
                  <a:lnTo>
                    <a:pt x="341974" y="122599"/>
                  </a:lnTo>
                  <a:lnTo>
                    <a:pt x="345465" y="129578"/>
                  </a:lnTo>
                  <a:lnTo>
                    <a:pt x="347016" y="135986"/>
                  </a:lnTo>
                  <a:lnTo>
                    <a:pt x="348422" y="138092"/>
                  </a:lnTo>
                  <a:lnTo>
                    <a:pt x="350352" y="139496"/>
                  </a:lnTo>
                  <a:lnTo>
                    <a:pt x="355141" y="141056"/>
                  </a:lnTo>
                  <a:lnTo>
                    <a:pt x="369216" y="142140"/>
                  </a:lnTo>
                  <a:lnTo>
                    <a:pt x="375101" y="139585"/>
                  </a:lnTo>
                  <a:lnTo>
                    <a:pt x="378059" y="137515"/>
                  </a:lnTo>
                  <a:lnTo>
                    <a:pt x="392911" y="114492"/>
                  </a:lnTo>
                  <a:lnTo>
                    <a:pt x="410766" y="77061"/>
                  </a:lnTo>
                  <a:lnTo>
                    <a:pt x="417931" y="48278"/>
                  </a:lnTo>
                  <a:lnTo>
                    <a:pt x="420584" y="12583"/>
                  </a:lnTo>
                  <a:lnTo>
                    <a:pt x="428253" y="0"/>
                  </a:lnTo>
                  <a:lnTo>
                    <a:pt x="428622" y="42547"/>
                  </a:lnTo>
                  <a:lnTo>
                    <a:pt x="436313" y="84635"/>
                  </a:lnTo>
                  <a:lnTo>
                    <a:pt x="439648" y="94515"/>
                  </a:lnTo>
                  <a:lnTo>
                    <a:pt x="443446" y="103205"/>
                  </a:lnTo>
                  <a:lnTo>
                    <a:pt x="446576" y="118262"/>
                  </a:lnTo>
                  <a:lnTo>
                    <a:pt x="450824" y="125996"/>
                  </a:lnTo>
                  <a:lnTo>
                    <a:pt x="456020" y="130095"/>
                  </a:lnTo>
                  <a:lnTo>
                    <a:pt x="464523" y="132403"/>
                  </a:lnTo>
                  <a:lnTo>
                    <a:pt x="482203" y="13337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SMARTInkShape-147"/>
            <p:cNvSpPr/>
            <p:nvPr>
              <p:custDataLst>
                <p:tags r:id="rId78"/>
              </p:custDataLst>
            </p:nvPr>
          </p:nvSpPr>
          <p:spPr>
            <a:xfrm>
              <a:off x="1366242" y="2544961"/>
              <a:ext cx="151806" cy="8931"/>
            </a:xfrm>
            <a:custGeom>
              <a:avLst/>
              <a:gdLst/>
              <a:ahLst/>
              <a:cxnLst/>
              <a:rect l="0" t="0" r="0" b="0"/>
              <a:pathLst>
                <a:path w="151806" h="8931">
                  <a:moveTo>
                    <a:pt x="151805" y="8930"/>
                  </a:moveTo>
                  <a:lnTo>
                    <a:pt x="151805" y="8930"/>
                  </a:lnTo>
                  <a:lnTo>
                    <a:pt x="108998" y="8930"/>
                  </a:lnTo>
                  <a:lnTo>
                    <a:pt x="68185" y="8930"/>
                  </a:lnTo>
                  <a:lnTo>
                    <a:pt x="50520" y="7937"/>
                  </a:lnTo>
                  <a:lnTo>
                    <a:pt x="20143" y="368"/>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SMARTInkShape-148"/>
            <p:cNvSpPr/>
            <p:nvPr>
              <p:custDataLst>
                <p:tags r:id="rId79"/>
              </p:custDataLst>
            </p:nvPr>
          </p:nvSpPr>
          <p:spPr>
            <a:xfrm>
              <a:off x="1410891" y="2437805"/>
              <a:ext cx="53579" cy="250032"/>
            </a:xfrm>
            <a:custGeom>
              <a:avLst/>
              <a:gdLst/>
              <a:ahLst/>
              <a:cxnLst/>
              <a:rect l="0" t="0" r="0" b="0"/>
              <a:pathLst>
                <a:path w="53579" h="250032">
                  <a:moveTo>
                    <a:pt x="0" y="0"/>
                  </a:moveTo>
                  <a:lnTo>
                    <a:pt x="0" y="0"/>
                  </a:lnTo>
                  <a:lnTo>
                    <a:pt x="7688" y="7688"/>
                  </a:lnTo>
                  <a:lnTo>
                    <a:pt x="9677" y="21950"/>
                  </a:lnTo>
                  <a:lnTo>
                    <a:pt x="14994" y="33182"/>
                  </a:lnTo>
                  <a:lnTo>
                    <a:pt x="23744" y="72913"/>
                  </a:lnTo>
                  <a:lnTo>
                    <a:pt x="26388" y="116280"/>
                  </a:lnTo>
                  <a:lnTo>
                    <a:pt x="29382" y="160760"/>
                  </a:lnTo>
                  <a:lnTo>
                    <a:pt x="35162" y="204601"/>
                  </a:lnTo>
                  <a:lnTo>
                    <a:pt x="36637" y="233061"/>
                  </a:lnTo>
                  <a:lnTo>
                    <a:pt x="38316" y="235741"/>
                  </a:lnTo>
                  <a:lnTo>
                    <a:pt x="53578" y="25003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SMARTInkShape-149"/>
            <p:cNvSpPr/>
            <p:nvPr>
              <p:custDataLst>
                <p:tags r:id="rId80"/>
              </p:custDataLst>
            </p:nvPr>
          </p:nvSpPr>
          <p:spPr>
            <a:xfrm>
              <a:off x="1035890" y="2518327"/>
              <a:ext cx="339283" cy="230172"/>
            </a:xfrm>
            <a:custGeom>
              <a:avLst/>
              <a:gdLst/>
              <a:ahLst/>
              <a:cxnLst/>
              <a:rect l="0" t="0" r="0" b="0"/>
              <a:pathLst>
                <a:path w="339283" h="230172">
                  <a:moveTo>
                    <a:pt x="71391" y="115931"/>
                  </a:moveTo>
                  <a:lnTo>
                    <a:pt x="71391" y="115931"/>
                  </a:lnTo>
                  <a:lnTo>
                    <a:pt x="90794" y="114938"/>
                  </a:lnTo>
                  <a:lnTo>
                    <a:pt x="99197" y="111190"/>
                  </a:lnTo>
                  <a:lnTo>
                    <a:pt x="127895" y="86119"/>
                  </a:lnTo>
                  <a:lnTo>
                    <a:pt x="131231" y="77546"/>
                  </a:lnTo>
                  <a:lnTo>
                    <a:pt x="133372" y="60613"/>
                  </a:lnTo>
                  <a:lnTo>
                    <a:pt x="129002" y="46073"/>
                  </a:lnTo>
                  <a:lnTo>
                    <a:pt x="118637" y="30510"/>
                  </a:lnTo>
                  <a:lnTo>
                    <a:pt x="100132" y="11830"/>
                  </a:lnTo>
                  <a:lnTo>
                    <a:pt x="86081" y="3837"/>
                  </a:lnTo>
                  <a:lnTo>
                    <a:pt x="74200" y="1028"/>
                  </a:lnTo>
                  <a:lnTo>
                    <a:pt x="47165" y="0"/>
                  </a:lnTo>
                  <a:lnTo>
                    <a:pt x="38134" y="2560"/>
                  </a:lnTo>
                  <a:lnTo>
                    <a:pt x="24253" y="12288"/>
                  </a:lnTo>
                  <a:lnTo>
                    <a:pt x="11956" y="24756"/>
                  </a:lnTo>
                  <a:lnTo>
                    <a:pt x="3951" y="38755"/>
                  </a:lnTo>
                  <a:lnTo>
                    <a:pt x="1138" y="51613"/>
                  </a:lnTo>
                  <a:lnTo>
                    <a:pt x="0" y="96091"/>
                  </a:lnTo>
                  <a:lnTo>
                    <a:pt x="4708" y="113249"/>
                  </a:lnTo>
                  <a:lnTo>
                    <a:pt x="15188" y="129696"/>
                  </a:lnTo>
                  <a:lnTo>
                    <a:pt x="33719" y="148575"/>
                  </a:lnTo>
                  <a:lnTo>
                    <a:pt x="47772" y="156581"/>
                  </a:lnTo>
                  <a:lnTo>
                    <a:pt x="59653" y="159395"/>
                  </a:lnTo>
                  <a:lnTo>
                    <a:pt x="69812" y="160053"/>
                  </a:lnTo>
                  <a:lnTo>
                    <a:pt x="78296" y="157699"/>
                  </a:lnTo>
                  <a:lnTo>
                    <a:pt x="108727" y="139575"/>
                  </a:lnTo>
                  <a:lnTo>
                    <a:pt x="124791" y="115124"/>
                  </a:lnTo>
                  <a:lnTo>
                    <a:pt x="145795" y="74212"/>
                  </a:lnTo>
                  <a:lnTo>
                    <a:pt x="156717" y="56574"/>
                  </a:lnTo>
                  <a:lnTo>
                    <a:pt x="161332" y="31532"/>
                  </a:lnTo>
                  <a:lnTo>
                    <a:pt x="163102" y="29900"/>
                  </a:lnTo>
                  <a:lnTo>
                    <a:pt x="165274" y="28811"/>
                  </a:lnTo>
                  <a:lnTo>
                    <a:pt x="166722" y="29077"/>
                  </a:lnTo>
                  <a:lnTo>
                    <a:pt x="167687" y="30247"/>
                  </a:lnTo>
                  <a:lnTo>
                    <a:pt x="168331" y="32019"/>
                  </a:lnTo>
                  <a:lnTo>
                    <a:pt x="175500" y="42985"/>
                  </a:lnTo>
                  <a:lnTo>
                    <a:pt x="185437" y="83118"/>
                  </a:lnTo>
                  <a:lnTo>
                    <a:pt x="189519" y="105216"/>
                  </a:lnTo>
                  <a:lnTo>
                    <a:pt x="194366" y="124332"/>
                  </a:lnTo>
                  <a:lnTo>
                    <a:pt x="198448" y="142563"/>
                  </a:lnTo>
                  <a:lnTo>
                    <a:pt x="203976" y="161761"/>
                  </a:lnTo>
                  <a:lnTo>
                    <a:pt x="204933" y="171954"/>
                  </a:lnTo>
                  <a:lnTo>
                    <a:pt x="206060" y="174115"/>
                  </a:lnTo>
                  <a:lnTo>
                    <a:pt x="207803" y="175557"/>
                  </a:lnTo>
                  <a:lnTo>
                    <a:pt x="209958" y="176517"/>
                  </a:lnTo>
                  <a:lnTo>
                    <a:pt x="211394" y="176166"/>
                  </a:lnTo>
                  <a:lnTo>
                    <a:pt x="212352" y="174939"/>
                  </a:lnTo>
                  <a:lnTo>
                    <a:pt x="213415" y="170930"/>
                  </a:lnTo>
                  <a:lnTo>
                    <a:pt x="215007" y="162103"/>
                  </a:lnTo>
                  <a:lnTo>
                    <a:pt x="229697" y="117533"/>
                  </a:lnTo>
                  <a:lnTo>
                    <a:pt x="234052" y="98546"/>
                  </a:lnTo>
                  <a:lnTo>
                    <a:pt x="247508" y="57972"/>
                  </a:lnTo>
                  <a:lnTo>
                    <a:pt x="249876" y="49492"/>
                  </a:lnTo>
                  <a:lnTo>
                    <a:pt x="254236" y="42415"/>
                  </a:lnTo>
                  <a:lnTo>
                    <a:pt x="259481" y="38609"/>
                  </a:lnTo>
                  <a:lnTo>
                    <a:pt x="268012" y="36466"/>
                  </a:lnTo>
                  <a:lnTo>
                    <a:pt x="270933" y="36165"/>
                  </a:lnTo>
                  <a:lnTo>
                    <a:pt x="276824" y="38477"/>
                  </a:lnTo>
                  <a:lnTo>
                    <a:pt x="279784" y="40482"/>
                  </a:lnTo>
                  <a:lnTo>
                    <a:pt x="288690" y="52786"/>
                  </a:lnTo>
                  <a:lnTo>
                    <a:pt x="298852" y="91111"/>
                  </a:lnTo>
                  <a:lnTo>
                    <a:pt x="310011" y="134049"/>
                  </a:lnTo>
                  <a:lnTo>
                    <a:pt x="314403" y="158010"/>
                  </a:lnTo>
                  <a:lnTo>
                    <a:pt x="319343" y="180323"/>
                  </a:lnTo>
                  <a:lnTo>
                    <a:pt x="321490" y="195151"/>
                  </a:lnTo>
                  <a:lnTo>
                    <a:pt x="332392" y="222671"/>
                  </a:lnTo>
                  <a:lnTo>
                    <a:pt x="337921" y="230171"/>
                  </a:lnTo>
                  <a:lnTo>
                    <a:pt x="338375" y="229794"/>
                  </a:lnTo>
                  <a:lnTo>
                    <a:pt x="339282" y="22308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SMARTInkShape-150"/>
            <p:cNvSpPr/>
            <p:nvPr>
              <p:custDataLst>
                <p:tags r:id="rId81"/>
              </p:custDataLst>
            </p:nvPr>
          </p:nvSpPr>
          <p:spPr>
            <a:xfrm>
              <a:off x="821531" y="2518175"/>
              <a:ext cx="178472" cy="205212"/>
            </a:xfrm>
            <a:custGeom>
              <a:avLst/>
              <a:gdLst/>
              <a:ahLst/>
              <a:cxnLst/>
              <a:rect l="0" t="0" r="0" b="0"/>
              <a:pathLst>
                <a:path w="178472" h="205212">
                  <a:moveTo>
                    <a:pt x="0" y="178591"/>
                  </a:moveTo>
                  <a:lnTo>
                    <a:pt x="0" y="178591"/>
                  </a:lnTo>
                  <a:lnTo>
                    <a:pt x="17170" y="178591"/>
                  </a:lnTo>
                  <a:lnTo>
                    <a:pt x="58491" y="158473"/>
                  </a:lnTo>
                  <a:lnTo>
                    <a:pt x="72342" y="149038"/>
                  </a:lnTo>
                  <a:lnTo>
                    <a:pt x="76801" y="142967"/>
                  </a:lnTo>
                  <a:lnTo>
                    <a:pt x="87847" y="114353"/>
                  </a:lnTo>
                  <a:lnTo>
                    <a:pt x="87338" y="110961"/>
                  </a:lnTo>
                  <a:lnTo>
                    <a:pt x="73981" y="86206"/>
                  </a:lnTo>
                  <a:lnTo>
                    <a:pt x="41667" y="42070"/>
                  </a:lnTo>
                  <a:lnTo>
                    <a:pt x="28001" y="32858"/>
                  </a:lnTo>
                  <a:lnTo>
                    <a:pt x="13726" y="26993"/>
                  </a:lnTo>
                  <a:lnTo>
                    <a:pt x="12127" y="24940"/>
                  </a:lnTo>
                  <a:lnTo>
                    <a:pt x="11062" y="22578"/>
                  </a:lnTo>
                  <a:lnTo>
                    <a:pt x="9359" y="21004"/>
                  </a:lnTo>
                  <a:lnTo>
                    <a:pt x="424" y="17979"/>
                  </a:lnTo>
                  <a:lnTo>
                    <a:pt x="7726" y="25555"/>
                  </a:lnTo>
                  <a:lnTo>
                    <a:pt x="13314" y="26421"/>
                  </a:lnTo>
                  <a:lnTo>
                    <a:pt x="57510" y="26780"/>
                  </a:lnTo>
                  <a:lnTo>
                    <a:pt x="74697" y="25792"/>
                  </a:lnTo>
                  <a:lnTo>
                    <a:pt x="115303" y="17692"/>
                  </a:lnTo>
                  <a:lnTo>
                    <a:pt x="135261" y="10952"/>
                  </a:lnTo>
                  <a:lnTo>
                    <a:pt x="145444" y="8834"/>
                  </a:lnTo>
                  <a:lnTo>
                    <a:pt x="160066" y="2036"/>
                  </a:lnTo>
                  <a:lnTo>
                    <a:pt x="178471" y="0"/>
                  </a:lnTo>
                  <a:lnTo>
                    <a:pt x="173817" y="4738"/>
                  </a:lnTo>
                  <a:lnTo>
                    <a:pt x="171510" y="9711"/>
                  </a:lnTo>
                  <a:lnTo>
                    <a:pt x="162778" y="31041"/>
                  </a:lnTo>
                  <a:lnTo>
                    <a:pt x="155497" y="48993"/>
                  </a:lnTo>
                  <a:lnTo>
                    <a:pt x="147551" y="89866"/>
                  </a:lnTo>
                  <a:lnTo>
                    <a:pt x="140845" y="131371"/>
                  </a:lnTo>
                  <a:lnTo>
                    <a:pt x="135308" y="157247"/>
                  </a:lnTo>
                  <a:lnTo>
                    <a:pt x="133969" y="201054"/>
                  </a:lnTo>
                  <a:lnTo>
                    <a:pt x="133956" y="203457"/>
                  </a:lnTo>
                  <a:lnTo>
                    <a:pt x="134945" y="204098"/>
                  </a:lnTo>
                  <a:lnTo>
                    <a:pt x="141635" y="205211"/>
                  </a:lnTo>
                  <a:lnTo>
                    <a:pt x="142048" y="204275"/>
                  </a:lnTo>
                  <a:lnTo>
                    <a:pt x="142875" y="19645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4" name="SMARTInkShape-Group47"/>
          <p:cNvGrpSpPr/>
          <p:nvPr/>
        </p:nvGrpSpPr>
        <p:grpSpPr>
          <a:xfrm>
            <a:off x="6761593" y="2071688"/>
            <a:ext cx="2132377" cy="508411"/>
            <a:chOff x="6761593" y="2071688"/>
            <a:chExt cx="2132377" cy="508411"/>
          </a:xfrm>
        </p:grpSpPr>
        <p:sp>
          <p:nvSpPr>
            <p:cNvPr id="13" name="SMARTInkShape-151"/>
            <p:cNvSpPr/>
            <p:nvPr>
              <p:custDataLst>
                <p:tags r:id="rId63"/>
              </p:custDataLst>
            </p:nvPr>
          </p:nvSpPr>
          <p:spPr>
            <a:xfrm>
              <a:off x="7813477" y="2348680"/>
              <a:ext cx="258962" cy="187352"/>
            </a:xfrm>
            <a:custGeom>
              <a:avLst/>
              <a:gdLst/>
              <a:ahLst/>
              <a:cxnLst/>
              <a:rect l="0" t="0" r="0" b="0"/>
              <a:pathLst>
                <a:path w="258962" h="187352">
                  <a:moveTo>
                    <a:pt x="0" y="178422"/>
                  </a:moveTo>
                  <a:lnTo>
                    <a:pt x="0" y="178422"/>
                  </a:lnTo>
                  <a:lnTo>
                    <a:pt x="13302" y="178422"/>
                  </a:lnTo>
                  <a:lnTo>
                    <a:pt x="25989" y="173681"/>
                  </a:lnTo>
                  <a:lnTo>
                    <a:pt x="68885" y="143870"/>
                  </a:lnTo>
                  <a:lnTo>
                    <a:pt x="104216" y="102113"/>
                  </a:lnTo>
                  <a:lnTo>
                    <a:pt x="126882" y="61694"/>
                  </a:lnTo>
                  <a:lnTo>
                    <a:pt x="151184" y="21061"/>
                  </a:lnTo>
                  <a:lnTo>
                    <a:pt x="167863" y="1789"/>
                  </a:lnTo>
                  <a:lnTo>
                    <a:pt x="171509" y="699"/>
                  </a:lnTo>
                  <a:lnTo>
                    <a:pt x="177194" y="0"/>
                  </a:lnTo>
                  <a:lnTo>
                    <a:pt x="182919" y="4619"/>
                  </a:lnTo>
                  <a:lnTo>
                    <a:pt x="185477" y="12210"/>
                  </a:lnTo>
                  <a:lnTo>
                    <a:pt x="189562" y="27640"/>
                  </a:lnTo>
                  <a:lnTo>
                    <a:pt x="193390" y="39970"/>
                  </a:lnTo>
                  <a:lnTo>
                    <a:pt x="197176" y="83376"/>
                  </a:lnTo>
                  <a:lnTo>
                    <a:pt x="204531" y="126923"/>
                  </a:lnTo>
                  <a:lnTo>
                    <a:pt x="206123" y="145414"/>
                  </a:lnTo>
                  <a:lnTo>
                    <a:pt x="217779" y="175410"/>
                  </a:lnTo>
                  <a:lnTo>
                    <a:pt x="223460" y="182044"/>
                  </a:lnTo>
                  <a:lnTo>
                    <a:pt x="229291" y="184992"/>
                  </a:lnTo>
                  <a:lnTo>
                    <a:pt x="241918" y="187144"/>
                  </a:lnTo>
                  <a:lnTo>
                    <a:pt x="258961" y="18735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SMARTInkShape-152"/>
            <p:cNvSpPr/>
            <p:nvPr>
              <p:custDataLst>
                <p:tags r:id="rId64"/>
              </p:custDataLst>
            </p:nvPr>
          </p:nvSpPr>
          <p:spPr>
            <a:xfrm>
              <a:off x="8082200" y="2296847"/>
              <a:ext cx="302778" cy="283252"/>
            </a:xfrm>
            <a:custGeom>
              <a:avLst/>
              <a:gdLst/>
              <a:ahLst/>
              <a:cxnLst/>
              <a:rect l="0" t="0" r="0" b="0"/>
              <a:pathLst>
                <a:path w="302778" h="283252">
                  <a:moveTo>
                    <a:pt x="88464" y="132028"/>
                  </a:moveTo>
                  <a:lnTo>
                    <a:pt x="88464" y="132028"/>
                  </a:lnTo>
                  <a:lnTo>
                    <a:pt x="101766" y="132028"/>
                  </a:lnTo>
                  <a:lnTo>
                    <a:pt x="103285" y="131036"/>
                  </a:lnTo>
                  <a:lnTo>
                    <a:pt x="104298" y="129382"/>
                  </a:lnTo>
                  <a:lnTo>
                    <a:pt x="104973" y="127287"/>
                  </a:lnTo>
                  <a:lnTo>
                    <a:pt x="113894" y="115778"/>
                  </a:lnTo>
                  <a:lnTo>
                    <a:pt x="115217" y="79917"/>
                  </a:lnTo>
                  <a:lnTo>
                    <a:pt x="105164" y="39666"/>
                  </a:lnTo>
                  <a:lnTo>
                    <a:pt x="76803" y="4555"/>
                  </a:lnTo>
                  <a:lnTo>
                    <a:pt x="68068" y="959"/>
                  </a:lnTo>
                  <a:lnTo>
                    <a:pt x="62960" y="0"/>
                  </a:lnTo>
                  <a:lnTo>
                    <a:pt x="54640" y="1581"/>
                  </a:lnTo>
                  <a:lnTo>
                    <a:pt x="44377" y="8049"/>
                  </a:lnTo>
                  <a:lnTo>
                    <a:pt x="41213" y="10680"/>
                  </a:lnTo>
                  <a:lnTo>
                    <a:pt x="18937" y="48812"/>
                  </a:lnTo>
                  <a:lnTo>
                    <a:pt x="5498" y="79651"/>
                  </a:lnTo>
                  <a:lnTo>
                    <a:pt x="0" y="123256"/>
                  </a:lnTo>
                  <a:lnTo>
                    <a:pt x="2059" y="149934"/>
                  </a:lnTo>
                  <a:lnTo>
                    <a:pt x="10213" y="191110"/>
                  </a:lnTo>
                  <a:lnTo>
                    <a:pt x="20421" y="210506"/>
                  </a:lnTo>
                  <a:lnTo>
                    <a:pt x="24251" y="214112"/>
                  </a:lnTo>
                  <a:lnTo>
                    <a:pt x="33796" y="218119"/>
                  </a:lnTo>
                  <a:lnTo>
                    <a:pt x="60105" y="221043"/>
                  </a:lnTo>
                  <a:lnTo>
                    <a:pt x="71229" y="215908"/>
                  </a:lnTo>
                  <a:lnTo>
                    <a:pt x="89800" y="201183"/>
                  </a:lnTo>
                  <a:lnTo>
                    <a:pt x="121585" y="162573"/>
                  </a:lnTo>
                  <a:lnTo>
                    <a:pt x="149270" y="118455"/>
                  </a:lnTo>
                  <a:lnTo>
                    <a:pt x="173518" y="74577"/>
                  </a:lnTo>
                  <a:lnTo>
                    <a:pt x="179569" y="61001"/>
                  </a:lnTo>
                  <a:lnTo>
                    <a:pt x="185284" y="53506"/>
                  </a:lnTo>
                  <a:lnTo>
                    <a:pt x="185753" y="53883"/>
                  </a:lnTo>
                  <a:lnTo>
                    <a:pt x="186274" y="56948"/>
                  </a:lnTo>
                  <a:lnTo>
                    <a:pt x="192745" y="67992"/>
                  </a:lnTo>
                  <a:lnTo>
                    <a:pt x="195242" y="98656"/>
                  </a:lnTo>
                  <a:lnTo>
                    <a:pt x="188502" y="138621"/>
                  </a:lnTo>
                  <a:lnTo>
                    <a:pt x="186929" y="176552"/>
                  </a:lnTo>
                  <a:lnTo>
                    <a:pt x="186691" y="220746"/>
                  </a:lnTo>
                  <a:lnTo>
                    <a:pt x="204783" y="182473"/>
                  </a:lnTo>
                  <a:lnTo>
                    <a:pt x="225601" y="140545"/>
                  </a:lnTo>
                  <a:lnTo>
                    <a:pt x="242881" y="96255"/>
                  </a:lnTo>
                  <a:lnTo>
                    <a:pt x="258080" y="64013"/>
                  </a:lnTo>
                  <a:lnTo>
                    <a:pt x="261073" y="59896"/>
                  </a:lnTo>
                  <a:lnTo>
                    <a:pt x="264060" y="58143"/>
                  </a:lnTo>
                  <a:lnTo>
                    <a:pt x="267043" y="57967"/>
                  </a:lnTo>
                  <a:lnTo>
                    <a:pt x="270024" y="58841"/>
                  </a:lnTo>
                  <a:lnTo>
                    <a:pt x="272013" y="60416"/>
                  </a:lnTo>
                  <a:lnTo>
                    <a:pt x="280204" y="77606"/>
                  </a:lnTo>
                  <a:lnTo>
                    <a:pt x="284296" y="115233"/>
                  </a:lnTo>
                  <a:lnTo>
                    <a:pt x="284835" y="158957"/>
                  </a:lnTo>
                  <a:lnTo>
                    <a:pt x="284906" y="203484"/>
                  </a:lnTo>
                  <a:lnTo>
                    <a:pt x="284916" y="245470"/>
                  </a:lnTo>
                  <a:lnTo>
                    <a:pt x="284917" y="277202"/>
                  </a:lnTo>
                  <a:lnTo>
                    <a:pt x="285909" y="279412"/>
                  </a:lnTo>
                  <a:lnTo>
                    <a:pt x="287563" y="280886"/>
                  </a:lnTo>
                  <a:lnTo>
                    <a:pt x="292606" y="283251"/>
                  </a:lnTo>
                  <a:lnTo>
                    <a:pt x="302777" y="27490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SMARTInkShape-153"/>
            <p:cNvSpPr/>
            <p:nvPr>
              <p:custDataLst>
                <p:tags r:id="rId65"/>
              </p:custDataLst>
            </p:nvPr>
          </p:nvSpPr>
          <p:spPr>
            <a:xfrm>
              <a:off x="8483216" y="2071688"/>
              <a:ext cx="44626" cy="473274"/>
            </a:xfrm>
            <a:custGeom>
              <a:avLst/>
              <a:gdLst/>
              <a:ahLst/>
              <a:cxnLst/>
              <a:rect l="0" t="0" r="0" b="0"/>
              <a:pathLst>
                <a:path w="44626" h="473274">
                  <a:moveTo>
                    <a:pt x="35706" y="0"/>
                  </a:moveTo>
                  <a:lnTo>
                    <a:pt x="35706" y="0"/>
                  </a:lnTo>
                  <a:lnTo>
                    <a:pt x="35706" y="7688"/>
                  </a:lnTo>
                  <a:lnTo>
                    <a:pt x="40447" y="13302"/>
                  </a:lnTo>
                  <a:lnTo>
                    <a:pt x="42774" y="21125"/>
                  </a:lnTo>
                  <a:lnTo>
                    <a:pt x="44471" y="63578"/>
                  </a:lnTo>
                  <a:lnTo>
                    <a:pt x="44603" y="103178"/>
                  </a:lnTo>
                  <a:lnTo>
                    <a:pt x="44625" y="137507"/>
                  </a:lnTo>
                  <a:lnTo>
                    <a:pt x="39892" y="172814"/>
                  </a:lnTo>
                  <a:lnTo>
                    <a:pt x="32206" y="208410"/>
                  </a:lnTo>
                  <a:lnTo>
                    <a:pt x="23645" y="248833"/>
                  </a:lnTo>
                  <a:lnTo>
                    <a:pt x="19564" y="287489"/>
                  </a:lnTo>
                  <a:lnTo>
                    <a:pt x="13615" y="328819"/>
                  </a:lnTo>
                  <a:lnTo>
                    <a:pt x="5568" y="367743"/>
                  </a:lnTo>
                  <a:lnTo>
                    <a:pt x="1089" y="409323"/>
                  </a:lnTo>
                  <a:lnTo>
                    <a:pt x="133" y="450483"/>
                  </a:lnTo>
                  <a:lnTo>
                    <a:pt x="0" y="470815"/>
                  </a:lnTo>
                  <a:lnTo>
                    <a:pt x="988" y="471634"/>
                  </a:lnTo>
                  <a:lnTo>
                    <a:pt x="8917" y="47327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SMARTInkShape-154"/>
            <p:cNvSpPr/>
            <p:nvPr>
              <p:custDataLst>
                <p:tags r:id="rId66"/>
              </p:custDataLst>
            </p:nvPr>
          </p:nvSpPr>
          <p:spPr>
            <a:xfrm>
              <a:off x="8456414" y="2286000"/>
              <a:ext cx="160735" cy="1"/>
            </a:xfrm>
            <a:custGeom>
              <a:avLst/>
              <a:gdLst/>
              <a:ahLst/>
              <a:cxnLst/>
              <a:rect l="0" t="0" r="0" b="0"/>
              <a:pathLst>
                <a:path w="160735" h="1">
                  <a:moveTo>
                    <a:pt x="160734" y="0"/>
                  </a:moveTo>
                  <a:lnTo>
                    <a:pt x="160734" y="0"/>
                  </a:lnTo>
                  <a:lnTo>
                    <a:pt x="118418" y="0"/>
                  </a:lnTo>
                  <a:lnTo>
                    <a:pt x="76361" y="0"/>
                  </a:lnTo>
                  <a:lnTo>
                    <a:pt x="35191" y="0"/>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SMARTInkShape-155"/>
            <p:cNvSpPr/>
            <p:nvPr>
              <p:custDataLst>
                <p:tags r:id="rId67"/>
              </p:custDataLst>
            </p:nvPr>
          </p:nvSpPr>
          <p:spPr>
            <a:xfrm>
              <a:off x="8349258" y="2357609"/>
              <a:ext cx="446485" cy="213158"/>
            </a:xfrm>
            <a:custGeom>
              <a:avLst/>
              <a:gdLst/>
              <a:ahLst/>
              <a:cxnLst/>
              <a:rect l="0" t="0" r="0" b="0"/>
              <a:pathLst>
                <a:path w="446485" h="213158">
                  <a:moveTo>
                    <a:pt x="0" y="106985"/>
                  </a:moveTo>
                  <a:lnTo>
                    <a:pt x="0" y="106985"/>
                  </a:lnTo>
                  <a:lnTo>
                    <a:pt x="43251" y="147590"/>
                  </a:lnTo>
                  <a:lnTo>
                    <a:pt x="68185" y="162741"/>
                  </a:lnTo>
                  <a:lnTo>
                    <a:pt x="86238" y="167492"/>
                  </a:lnTo>
                  <a:lnTo>
                    <a:pt x="98189" y="165958"/>
                  </a:lnTo>
                  <a:lnTo>
                    <a:pt x="139896" y="148450"/>
                  </a:lnTo>
                  <a:lnTo>
                    <a:pt x="157757" y="134925"/>
                  </a:lnTo>
                  <a:lnTo>
                    <a:pt x="188736" y="93183"/>
                  </a:lnTo>
                  <a:lnTo>
                    <a:pt x="209572" y="65124"/>
                  </a:lnTo>
                  <a:lnTo>
                    <a:pt x="222792" y="36486"/>
                  </a:lnTo>
                  <a:lnTo>
                    <a:pt x="223239" y="77795"/>
                  </a:lnTo>
                  <a:lnTo>
                    <a:pt x="223242" y="116774"/>
                  </a:lnTo>
                  <a:lnTo>
                    <a:pt x="224234" y="153547"/>
                  </a:lnTo>
                  <a:lnTo>
                    <a:pt x="230371" y="171162"/>
                  </a:lnTo>
                  <a:lnTo>
                    <a:pt x="244233" y="189764"/>
                  </a:lnTo>
                  <a:lnTo>
                    <a:pt x="252746" y="193385"/>
                  </a:lnTo>
                  <a:lnTo>
                    <a:pt x="257794" y="194350"/>
                  </a:lnTo>
                  <a:lnTo>
                    <a:pt x="268694" y="192778"/>
                  </a:lnTo>
                  <a:lnTo>
                    <a:pt x="298754" y="179945"/>
                  </a:lnTo>
                  <a:lnTo>
                    <a:pt x="321684" y="164211"/>
                  </a:lnTo>
                  <a:lnTo>
                    <a:pt x="340494" y="141138"/>
                  </a:lnTo>
                  <a:lnTo>
                    <a:pt x="359533" y="97849"/>
                  </a:lnTo>
                  <a:lnTo>
                    <a:pt x="365250" y="60447"/>
                  </a:lnTo>
                  <a:lnTo>
                    <a:pt x="366066" y="16887"/>
                  </a:lnTo>
                  <a:lnTo>
                    <a:pt x="363449" y="9725"/>
                  </a:lnTo>
                  <a:lnTo>
                    <a:pt x="361361" y="6426"/>
                  </a:lnTo>
                  <a:lnTo>
                    <a:pt x="358978" y="4227"/>
                  </a:lnTo>
                  <a:lnTo>
                    <a:pt x="353684" y="1783"/>
                  </a:lnTo>
                  <a:lnTo>
                    <a:pt x="331564" y="0"/>
                  </a:lnTo>
                  <a:lnTo>
                    <a:pt x="327207" y="1927"/>
                  </a:lnTo>
                  <a:lnTo>
                    <a:pt x="319719" y="9360"/>
                  </a:lnTo>
                  <a:lnTo>
                    <a:pt x="297727" y="48655"/>
                  </a:lnTo>
                  <a:lnTo>
                    <a:pt x="288409" y="81021"/>
                  </a:lnTo>
                  <a:lnTo>
                    <a:pt x="286100" y="123960"/>
                  </a:lnTo>
                  <a:lnTo>
                    <a:pt x="286772" y="168345"/>
                  </a:lnTo>
                  <a:lnTo>
                    <a:pt x="298182" y="194134"/>
                  </a:lnTo>
                  <a:lnTo>
                    <a:pt x="306489" y="202934"/>
                  </a:lnTo>
                  <a:lnTo>
                    <a:pt x="316795" y="209160"/>
                  </a:lnTo>
                  <a:lnTo>
                    <a:pt x="339581" y="213157"/>
                  </a:lnTo>
                  <a:lnTo>
                    <a:pt x="375264" y="213019"/>
                  </a:lnTo>
                  <a:lnTo>
                    <a:pt x="417652" y="199890"/>
                  </a:lnTo>
                  <a:lnTo>
                    <a:pt x="446484" y="18735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SMARTInkShape-156"/>
            <p:cNvSpPr/>
            <p:nvPr>
              <p:custDataLst>
                <p:tags r:id="rId68"/>
              </p:custDataLst>
            </p:nvPr>
          </p:nvSpPr>
          <p:spPr>
            <a:xfrm>
              <a:off x="8679656" y="2178844"/>
              <a:ext cx="214314" cy="151805"/>
            </a:xfrm>
            <a:custGeom>
              <a:avLst/>
              <a:gdLst/>
              <a:ahLst/>
              <a:cxnLst/>
              <a:rect l="0" t="0" r="0" b="0"/>
              <a:pathLst>
                <a:path w="214314" h="151805">
                  <a:moveTo>
                    <a:pt x="214313" y="0"/>
                  </a:moveTo>
                  <a:lnTo>
                    <a:pt x="214313" y="0"/>
                  </a:lnTo>
                  <a:lnTo>
                    <a:pt x="201884" y="0"/>
                  </a:lnTo>
                  <a:lnTo>
                    <a:pt x="199082" y="1984"/>
                  </a:lnTo>
                  <a:lnTo>
                    <a:pt x="175021" y="24858"/>
                  </a:lnTo>
                  <a:lnTo>
                    <a:pt x="133474" y="56361"/>
                  </a:lnTo>
                  <a:lnTo>
                    <a:pt x="93393" y="94587"/>
                  </a:lnTo>
                  <a:lnTo>
                    <a:pt x="51227" y="124113"/>
                  </a:lnTo>
                  <a:lnTo>
                    <a:pt x="0" y="15180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SMARTInkShape-157"/>
            <p:cNvSpPr/>
            <p:nvPr>
              <p:custDataLst>
                <p:tags r:id="rId69"/>
              </p:custDataLst>
            </p:nvPr>
          </p:nvSpPr>
          <p:spPr>
            <a:xfrm>
              <a:off x="7234821" y="2269949"/>
              <a:ext cx="291520" cy="239093"/>
            </a:xfrm>
            <a:custGeom>
              <a:avLst/>
              <a:gdLst/>
              <a:ahLst/>
              <a:cxnLst/>
              <a:rect l="0" t="0" r="0" b="0"/>
              <a:pathLst>
                <a:path w="291520" h="239093">
                  <a:moveTo>
                    <a:pt x="33945" y="132137"/>
                  </a:moveTo>
                  <a:lnTo>
                    <a:pt x="33945" y="132137"/>
                  </a:lnTo>
                  <a:lnTo>
                    <a:pt x="73846" y="131145"/>
                  </a:lnTo>
                  <a:lnTo>
                    <a:pt x="102564" y="119708"/>
                  </a:lnTo>
                  <a:lnTo>
                    <a:pt x="115571" y="111146"/>
                  </a:lnTo>
                  <a:lnTo>
                    <a:pt x="134997" y="85739"/>
                  </a:lnTo>
                  <a:lnTo>
                    <a:pt x="138388" y="76459"/>
                  </a:lnTo>
                  <a:lnTo>
                    <a:pt x="140564" y="54331"/>
                  </a:lnTo>
                  <a:lnTo>
                    <a:pt x="136201" y="36764"/>
                  </a:lnTo>
                  <a:lnTo>
                    <a:pt x="125838" y="20179"/>
                  </a:lnTo>
                  <a:lnTo>
                    <a:pt x="116184" y="10439"/>
                  </a:lnTo>
                  <a:lnTo>
                    <a:pt x="106545" y="4296"/>
                  </a:lnTo>
                  <a:lnTo>
                    <a:pt x="89961" y="0"/>
                  </a:lnTo>
                  <a:lnTo>
                    <a:pt x="78354" y="1641"/>
                  </a:lnTo>
                  <a:lnTo>
                    <a:pt x="63308" y="8144"/>
                  </a:lnTo>
                  <a:lnTo>
                    <a:pt x="32360" y="28017"/>
                  </a:lnTo>
                  <a:lnTo>
                    <a:pt x="16268" y="52562"/>
                  </a:lnTo>
                  <a:lnTo>
                    <a:pt x="2219" y="87776"/>
                  </a:lnTo>
                  <a:lnTo>
                    <a:pt x="0" y="101176"/>
                  </a:lnTo>
                  <a:lnTo>
                    <a:pt x="6070" y="145674"/>
                  </a:lnTo>
                  <a:lnTo>
                    <a:pt x="9320" y="155682"/>
                  </a:lnTo>
                  <a:lnTo>
                    <a:pt x="19372" y="169540"/>
                  </a:lnTo>
                  <a:lnTo>
                    <a:pt x="34918" y="183568"/>
                  </a:lnTo>
                  <a:lnTo>
                    <a:pt x="46283" y="189722"/>
                  </a:lnTo>
                  <a:lnTo>
                    <a:pt x="72395" y="193672"/>
                  </a:lnTo>
                  <a:lnTo>
                    <a:pt x="97262" y="191711"/>
                  </a:lnTo>
                  <a:lnTo>
                    <a:pt x="135070" y="179375"/>
                  </a:lnTo>
                  <a:lnTo>
                    <a:pt x="158827" y="169726"/>
                  </a:lnTo>
                  <a:lnTo>
                    <a:pt x="203427" y="138966"/>
                  </a:lnTo>
                  <a:lnTo>
                    <a:pt x="218769" y="122585"/>
                  </a:lnTo>
                  <a:lnTo>
                    <a:pt x="232841" y="99272"/>
                  </a:lnTo>
                  <a:lnTo>
                    <a:pt x="247317" y="55092"/>
                  </a:lnTo>
                  <a:lnTo>
                    <a:pt x="248254" y="34066"/>
                  </a:lnTo>
                  <a:lnTo>
                    <a:pt x="248256" y="38697"/>
                  </a:lnTo>
                  <a:lnTo>
                    <a:pt x="252997" y="51093"/>
                  </a:lnTo>
                  <a:lnTo>
                    <a:pt x="262496" y="66923"/>
                  </a:lnTo>
                  <a:lnTo>
                    <a:pt x="266036" y="81505"/>
                  </a:lnTo>
                  <a:lnTo>
                    <a:pt x="280261" y="110229"/>
                  </a:lnTo>
                  <a:lnTo>
                    <a:pt x="289786" y="152225"/>
                  </a:lnTo>
                  <a:lnTo>
                    <a:pt x="291519" y="164547"/>
                  </a:lnTo>
                  <a:lnTo>
                    <a:pt x="287754" y="182640"/>
                  </a:lnTo>
                  <a:lnTo>
                    <a:pt x="268966" y="223412"/>
                  </a:lnTo>
                  <a:lnTo>
                    <a:pt x="263083" y="231574"/>
                  </a:lnTo>
                  <a:lnTo>
                    <a:pt x="257162" y="235862"/>
                  </a:lnTo>
                  <a:lnTo>
                    <a:pt x="250231" y="237768"/>
                  </a:lnTo>
                  <a:lnTo>
                    <a:pt x="223921" y="239092"/>
                  </a:lnTo>
                  <a:lnTo>
                    <a:pt x="214951" y="236558"/>
                  </a:lnTo>
                  <a:lnTo>
                    <a:pt x="188896" y="223038"/>
                  </a:lnTo>
                  <a:lnTo>
                    <a:pt x="176820" y="20357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SMARTInkShape-158"/>
            <p:cNvSpPr/>
            <p:nvPr>
              <p:custDataLst>
                <p:tags r:id="rId70"/>
              </p:custDataLst>
            </p:nvPr>
          </p:nvSpPr>
          <p:spPr>
            <a:xfrm>
              <a:off x="6876270" y="2208124"/>
              <a:ext cx="115676" cy="343909"/>
            </a:xfrm>
            <a:custGeom>
              <a:avLst/>
              <a:gdLst/>
              <a:ahLst/>
              <a:cxnLst/>
              <a:rect l="0" t="0" r="0" b="0"/>
              <a:pathLst>
                <a:path w="115676" h="343909">
                  <a:moveTo>
                    <a:pt x="115675" y="60017"/>
                  </a:moveTo>
                  <a:lnTo>
                    <a:pt x="115675" y="60017"/>
                  </a:lnTo>
                  <a:lnTo>
                    <a:pt x="114683" y="101148"/>
                  </a:lnTo>
                  <a:lnTo>
                    <a:pt x="108608" y="139395"/>
                  </a:lnTo>
                  <a:lnTo>
                    <a:pt x="107113" y="180648"/>
                  </a:lnTo>
                  <a:lnTo>
                    <a:pt x="105826" y="220877"/>
                  </a:lnTo>
                  <a:lnTo>
                    <a:pt x="97047" y="263366"/>
                  </a:lnTo>
                  <a:lnTo>
                    <a:pt x="83824" y="307796"/>
                  </a:lnTo>
                  <a:lnTo>
                    <a:pt x="80110" y="322499"/>
                  </a:lnTo>
                  <a:lnTo>
                    <a:pt x="70470" y="336356"/>
                  </a:lnTo>
                  <a:lnTo>
                    <a:pt x="63751" y="343908"/>
                  </a:lnTo>
                  <a:lnTo>
                    <a:pt x="62207" y="343535"/>
                  </a:lnTo>
                  <a:lnTo>
                    <a:pt x="57847" y="340475"/>
                  </a:lnTo>
                  <a:lnTo>
                    <a:pt x="55247" y="330516"/>
                  </a:lnTo>
                  <a:lnTo>
                    <a:pt x="47304" y="290364"/>
                  </a:lnTo>
                  <a:lnTo>
                    <a:pt x="42198" y="246592"/>
                  </a:lnTo>
                  <a:lnTo>
                    <a:pt x="37350" y="208894"/>
                  </a:lnTo>
                  <a:lnTo>
                    <a:pt x="33268" y="166306"/>
                  </a:lnTo>
                  <a:lnTo>
                    <a:pt x="28420" y="124913"/>
                  </a:lnTo>
                  <a:lnTo>
                    <a:pt x="24338" y="87513"/>
                  </a:lnTo>
                  <a:lnTo>
                    <a:pt x="14069" y="44061"/>
                  </a:lnTo>
                  <a:lnTo>
                    <a:pt x="6604" y="10119"/>
                  </a:lnTo>
                  <a:lnTo>
                    <a:pt x="975" y="0"/>
                  </a:lnTo>
                  <a:lnTo>
                    <a:pt x="513" y="162"/>
                  </a:lnTo>
                  <a:lnTo>
                    <a:pt x="0" y="2987"/>
                  </a:lnTo>
                  <a:lnTo>
                    <a:pt x="2418" y="7550"/>
                  </a:lnTo>
                  <a:lnTo>
                    <a:pt x="4451" y="10156"/>
                  </a:lnTo>
                  <a:lnTo>
                    <a:pt x="6711" y="18343"/>
                  </a:lnTo>
                  <a:lnTo>
                    <a:pt x="15410" y="58792"/>
                  </a:lnTo>
                  <a:lnTo>
                    <a:pt x="26563" y="98139"/>
                  </a:lnTo>
                  <a:lnTo>
                    <a:pt x="32717" y="132166"/>
                  </a:lnTo>
                  <a:lnTo>
                    <a:pt x="37186" y="167384"/>
                  </a:lnTo>
                  <a:lnTo>
                    <a:pt x="42845" y="210099"/>
                  </a:lnTo>
                  <a:lnTo>
                    <a:pt x="51123" y="250951"/>
                  </a:lnTo>
                  <a:lnTo>
                    <a:pt x="53157" y="274146"/>
                  </a:lnTo>
                  <a:lnTo>
                    <a:pt x="53168" y="26539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 name="SMARTInkShape-159"/>
            <p:cNvSpPr/>
            <p:nvPr>
              <p:custDataLst>
                <p:tags r:id="rId71"/>
              </p:custDataLst>
            </p:nvPr>
          </p:nvSpPr>
          <p:spPr>
            <a:xfrm>
              <a:off x="6761593" y="2287396"/>
              <a:ext cx="275002" cy="203988"/>
            </a:xfrm>
            <a:custGeom>
              <a:avLst/>
              <a:gdLst/>
              <a:ahLst/>
              <a:cxnLst/>
              <a:rect l="0" t="0" r="0" b="0"/>
              <a:pathLst>
                <a:path w="275002" h="203988">
                  <a:moveTo>
                    <a:pt x="275001" y="61112"/>
                  </a:moveTo>
                  <a:lnTo>
                    <a:pt x="275001" y="61112"/>
                  </a:lnTo>
                  <a:lnTo>
                    <a:pt x="275001" y="56371"/>
                  </a:lnTo>
                  <a:lnTo>
                    <a:pt x="274009" y="54975"/>
                  </a:lnTo>
                  <a:lnTo>
                    <a:pt x="272354" y="54044"/>
                  </a:lnTo>
                  <a:lnTo>
                    <a:pt x="270260" y="53423"/>
                  </a:lnTo>
                  <a:lnTo>
                    <a:pt x="256909" y="42632"/>
                  </a:lnTo>
                  <a:lnTo>
                    <a:pt x="245497" y="34139"/>
                  </a:lnTo>
                  <a:lnTo>
                    <a:pt x="206381" y="13476"/>
                  </a:lnTo>
                  <a:lnTo>
                    <a:pt x="167039" y="5670"/>
                  </a:lnTo>
                  <a:lnTo>
                    <a:pt x="131967" y="0"/>
                  </a:lnTo>
                  <a:lnTo>
                    <a:pt x="97367" y="6009"/>
                  </a:lnTo>
                  <a:lnTo>
                    <a:pt x="59443" y="19631"/>
                  </a:lnTo>
                  <a:lnTo>
                    <a:pt x="28235" y="41416"/>
                  </a:lnTo>
                  <a:lnTo>
                    <a:pt x="20467" y="49381"/>
                  </a:lnTo>
                  <a:lnTo>
                    <a:pt x="4325" y="76410"/>
                  </a:lnTo>
                  <a:lnTo>
                    <a:pt x="0" y="93977"/>
                  </a:lnTo>
                  <a:lnTo>
                    <a:pt x="1635" y="105815"/>
                  </a:lnTo>
                  <a:lnTo>
                    <a:pt x="10769" y="129584"/>
                  </a:lnTo>
                  <a:lnTo>
                    <a:pt x="40435" y="165292"/>
                  </a:lnTo>
                  <a:lnTo>
                    <a:pt x="75622" y="188581"/>
                  </a:lnTo>
                  <a:lnTo>
                    <a:pt x="105530" y="193778"/>
                  </a:lnTo>
                  <a:lnTo>
                    <a:pt x="124356" y="193686"/>
                  </a:lnTo>
                  <a:lnTo>
                    <a:pt x="148141" y="182578"/>
                  </a:lnTo>
                  <a:lnTo>
                    <a:pt x="156772" y="174297"/>
                  </a:lnTo>
                  <a:lnTo>
                    <a:pt x="170398" y="152812"/>
                  </a:lnTo>
                  <a:lnTo>
                    <a:pt x="180955" y="112876"/>
                  </a:lnTo>
                  <a:lnTo>
                    <a:pt x="185079" y="72448"/>
                  </a:lnTo>
                  <a:lnTo>
                    <a:pt x="184433" y="59205"/>
                  </a:lnTo>
                  <a:lnTo>
                    <a:pt x="176585" y="29640"/>
                  </a:lnTo>
                  <a:lnTo>
                    <a:pt x="172391" y="22981"/>
                  </a:lnTo>
                  <a:lnTo>
                    <a:pt x="170875" y="21801"/>
                  </a:lnTo>
                  <a:lnTo>
                    <a:pt x="169865" y="22006"/>
                  </a:lnTo>
                  <a:lnTo>
                    <a:pt x="160954" y="34809"/>
                  </a:lnTo>
                  <a:lnTo>
                    <a:pt x="160274" y="37624"/>
                  </a:lnTo>
                  <a:lnTo>
                    <a:pt x="166722" y="75305"/>
                  </a:lnTo>
                  <a:lnTo>
                    <a:pt x="177411" y="115383"/>
                  </a:lnTo>
                  <a:lnTo>
                    <a:pt x="184002" y="131865"/>
                  </a:lnTo>
                  <a:lnTo>
                    <a:pt x="209706" y="169931"/>
                  </a:lnTo>
                  <a:lnTo>
                    <a:pt x="246330" y="202173"/>
                  </a:lnTo>
                  <a:lnTo>
                    <a:pt x="250021" y="203181"/>
                  </a:lnTo>
                  <a:lnTo>
                    <a:pt x="257141" y="20398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SMARTInkShape-160"/>
            <p:cNvSpPr/>
            <p:nvPr>
              <p:custDataLst>
                <p:tags r:id="rId72"/>
              </p:custDataLst>
            </p:nvPr>
          </p:nvSpPr>
          <p:spPr>
            <a:xfrm>
              <a:off x="7545586" y="2259211"/>
              <a:ext cx="187524" cy="35720"/>
            </a:xfrm>
            <a:custGeom>
              <a:avLst/>
              <a:gdLst/>
              <a:ahLst/>
              <a:cxnLst/>
              <a:rect l="0" t="0" r="0" b="0"/>
              <a:pathLst>
                <a:path w="187524" h="35720">
                  <a:moveTo>
                    <a:pt x="187523" y="35719"/>
                  </a:moveTo>
                  <a:lnTo>
                    <a:pt x="187523" y="35719"/>
                  </a:lnTo>
                  <a:lnTo>
                    <a:pt x="182783" y="30978"/>
                  </a:lnTo>
                  <a:lnTo>
                    <a:pt x="177810" y="28651"/>
                  </a:lnTo>
                  <a:lnTo>
                    <a:pt x="136385" y="26821"/>
                  </a:lnTo>
                  <a:lnTo>
                    <a:pt x="94226" y="18689"/>
                  </a:lnTo>
                  <a:lnTo>
                    <a:pt x="72237" y="17113"/>
                  </a:lnTo>
                  <a:lnTo>
                    <a:pt x="29507" y="4567"/>
                  </a:lnTo>
                  <a:lnTo>
                    <a:pt x="11193" y="401"/>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SMARTInkShape-161"/>
            <p:cNvSpPr/>
            <p:nvPr>
              <p:custDataLst>
                <p:tags r:id="rId73"/>
              </p:custDataLst>
            </p:nvPr>
          </p:nvSpPr>
          <p:spPr>
            <a:xfrm>
              <a:off x="7567309" y="2116336"/>
              <a:ext cx="31604" cy="417870"/>
            </a:xfrm>
            <a:custGeom>
              <a:avLst/>
              <a:gdLst/>
              <a:ahLst/>
              <a:cxnLst/>
              <a:rect l="0" t="0" r="0" b="0"/>
              <a:pathLst>
                <a:path w="31604" h="417870">
                  <a:moveTo>
                    <a:pt x="13996" y="0"/>
                  </a:moveTo>
                  <a:lnTo>
                    <a:pt x="13996" y="0"/>
                  </a:lnTo>
                  <a:lnTo>
                    <a:pt x="20133" y="14258"/>
                  </a:lnTo>
                  <a:lnTo>
                    <a:pt x="23673" y="54960"/>
                  </a:lnTo>
                  <a:lnTo>
                    <a:pt x="30581" y="98408"/>
                  </a:lnTo>
                  <a:lnTo>
                    <a:pt x="31603" y="140118"/>
                  </a:lnTo>
                  <a:lnTo>
                    <a:pt x="29159" y="180695"/>
                  </a:lnTo>
                  <a:lnTo>
                    <a:pt x="24773" y="214935"/>
                  </a:lnTo>
                  <a:lnTo>
                    <a:pt x="20826" y="250215"/>
                  </a:lnTo>
                  <a:lnTo>
                    <a:pt x="15345" y="292952"/>
                  </a:lnTo>
                  <a:lnTo>
                    <a:pt x="8125" y="336194"/>
                  </a:lnTo>
                  <a:lnTo>
                    <a:pt x="5469" y="378823"/>
                  </a:lnTo>
                  <a:lnTo>
                    <a:pt x="2599" y="389293"/>
                  </a:lnTo>
                  <a:lnTo>
                    <a:pt x="445" y="393474"/>
                  </a:lnTo>
                  <a:lnTo>
                    <a:pt x="0" y="397253"/>
                  </a:lnTo>
                  <a:lnTo>
                    <a:pt x="4810" y="417869"/>
                  </a:lnTo>
                  <a:lnTo>
                    <a:pt x="5888" y="417485"/>
                  </a:lnTo>
                  <a:lnTo>
                    <a:pt x="13996" y="41076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33" name="SMARTInkShape-Group48"/>
          <p:cNvGrpSpPr/>
          <p:nvPr/>
        </p:nvGrpSpPr>
        <p:grpSpPr>
          <a:xfrm>
            <a:off x="812602" y="2732484"/>
            <a:ext cx="687587" cy="562403"/>
            <a:chOff x="812602" y="2732484"/>
            <a:chExt cx="687587" cy="562403"/>
          </a:xfrm>
        </p:grpSpPr>
        <p:sp>
          <p:nvSpPr>
            <p:cNvPr id="25" name="SMARTInkShape-162"/>
            <p:cNvSpPr/>
            <p:nvPr>
              <p:custDataLst>
                <p:tags r:id="rId55"/>
              </p:custDataLst>
            </p:nvPr>
          </p:nvSpPr>
          <p:spPr>
            <a:xfrm>
              <a:off x="812602" y="2848739"/>
              <a:ext cx="178246" cy="258224"/>
            </a:xfrm>
            <a:custGeom>
              <a:avLst/>
              <a:gdLst/>
              <a:ahLst/>
              <a:cxnLst/>
              <a:rect l="0" t="0" r="0" b="0"/>
              <a:pathLst>
                <a:path w="178246" h="258224">
                  <a:moveTo>
                    <a:pt x="0" y="151636"/>
                  </a:moveTo>
                  <a:lnTo>
                    <a:pt x="0" y="151636"/>
                  </a:lnTo>
                  <a:lnTo>
                    <a:pt x="0" y="156376"/>
                  </a:lnTo>
                  <a:lnTo>
                    <a:pt x="992" y="157773"/>
                  </a:lnTo>
                  <a:lnTo>
                    <a:pt x="2646" y="158704"/>
                  </a:lnTo>
                  <a:lnTo>
                    <a:pt x="4740" y="159324"/>
                  </a:lnTo>
                  <a:lnTo>
                    <a:pt x="18091" y="170116"/>
                  </a:lnTo>
                  <a:lnTo>
                    <a:pt x="23915" y="174732"/>
                  </a:lnTo>
                  <a:lnTo>
                    <a:pt x="29811" y="176784"/>
                  </a:lnTo>
                  <a:lnTo>
                    <a:pt x="32772" y="176339"/>
                  </a:lnTo>
                  <a:lnTo>
                    <a:pt x="42673" y="171964"/>
                  </a:lnTo>
                  <a:lnTo>
                    <a:pt x="56741" y="169235"/>
                  </a:lnTo>
                  <a:lnTo>
                    <a:pt x="68626" y="161591"/>
                  </a:lnTo>
                  <a:lnTo>
                    <a:pt x="87271" y="141733"/>
                  </a:lnTo>
                  <a:lnTo>
                    <a:pt x="110014" y="100977"/>
                  </a:lnTo>
                  <a:lnTo>
                    <a:pt x="121867" y="59359"/>
                  </a:lnTo>
                  <a:lnTo>
                    <a:pt x="124892" y="16478"/>
                  </a:lnTo>
                  <a:lnTo>
                    <a:pt x="125014" y="0"/>
                  </a:lnTo>
                  <a:lnTo>
                    <a:pt x="125015" y="12275"/>
                  </a:lnTo>
                  <a:lnTo>
                    <a:pt x="143107" y="53663"/>
                  </a:lnTo>
                  <a:lnTo>
                    <a:pt x="160754" y="91796"/>
                  </a:lnTo>
                  <a:lnTo>
                    <a:pt x="175949" y="135873"/>
                  </a:lnTo>
                  <a:lnTo>
                    <a:pt x="178245" y="177709"/>
                  </a:lnTo>
                  <a:lnTo>
                    <a:pt x="177571" y="216796"/>
                  </a:lnTo>
                  <a:lnTo>
                    <a:pt x="171455" y="233891"/>
                  </a:lnTo>
                  <a:lnTo>
                    <a:pt x="157601" y="252304"/>
                  </a:lnTo>
                  <a:lnTo>
                    <a:pt x="149089" y="255908"/>
                  </a:lnTo>
                  <a:lnTo>
                    <a:pt x="132196" y="258223"/>
                  </a:lnTo>
                  <a:lnTo>
                    <a:pt x="117662" y="253883"/>
                  </a:lnTo>
                  <a:lnTo>
                    <a:pt x="109179" y="246358"/>
                  </a:lnTo>
                  <a:lnTo>
                    <a:pt x="80367" y="20521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 name="SMARTInkShape-163"/>
            <p:cNvSpPr/>
            <p:nvPr>
              <p:custDataLst>
                <p:tags r:id="rId56"/>
              </p:custDataLst>
            </p:nvPr>
          </p:nvSpPr>
          <p:spPr>
            <a:xfrm>
              <a:off x="991195" y="2732484"/>
              <a:ext cx="89298" cy="107158"/>
            </a:xfrm>
            <a:custGeom>
              <a:avLst/>
              <a:gdLst/>
              <a:ahLst/>
              <a:cxnLst/>
              <a:rect l="0" t="0" r="0" b="0"/>
              <a:pathLst>
                <a:path w="89298" h="107158">
                  <a:moveTo>
                    <a:pt x="89297" y="0"/>
                  </a:moveTo>
                  <a:lnTo>
                    <a:pt x="89297" y="0"/>
                  </a:lnTo>
                  <a:lnTo>
                    <a:pt x="71206" y="44562"/>
                  </a:lnTo>
                  <a:lnTo>
                    <a:pt x="64389" y="55524"/>
                  </a:lnTo>
                  <a:lnTo>
                    <a:pt x="46490" y="73292"/>
                  </a:lnTo>
                  <a:lnTo>
                    <a:pt x="23921" y="100789"/>
                  </a:lnTo>
                  <a:lnTo>
                    <a:pt x="17908" y="104327"/>
                  </a:lnTo>
                  <a:lnTo>
                    <a:pt x="9120" y="106784"/>
                  </a:lnTo>
                  <a:lnTo>
                    <a:pt x="0" y="10715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 name="SMARTInkShape-164"/>
            <p:cNvSpPr/>
            <p:nvPr>
              <p:custDataLst>
                <p:tags r:id="rId57"/>
              </p:custDataLst>
            </p:nvPr>
          </p:nvSpPr>
          <p:spPr>
            <a:xfrm>
              <a:off x="1107581" y="2818086"/>
              <a:ext cx="159606" cy="298088"/>
            </a:xfrm>
            <a:custGeom>
              <a:avLst/>
              <a:gdLst/>
              <a:ahLst/>
              <a:cxnLst/>
              <a:rect l="0" t="0" r="0" b="0"/>
              <a:pathLst>
                <a:path w="159606" h="298088">
                  <a:moveTo>
                    <a:pt x="62208" y="101922"/>
                  </a:moveTo>
                  <a:lnTo>
                    <a:pt x="62208" y="101922"/>
                  </a:lnTo>
                  <a:lnTo>
                    <a:pt x="74637" y="101922"/>
                  </a:lnTo>
                  <a:lnTo>
                    <a:pt x="80300" y="99276"/>
                  </a:lnTo>
                  <a:lnTo>
                    <a:pt x="92020" y="89493"/>
                  </a:lnTo>
                  <a:lnTo>
                    <a:pt x="95301" y="83830"/>
                  </a:lnTo>
                  <a:lnTo>
                    <a:pt x="106237" y="41821"/>
                  </a:lnTo>
                  <a:lnTo>
                    <a:pt x="106443" y="38042"/>
                  </a:lnTo>
                  <a:lnTo>
                    <a:pt x="101994" y="23243"/>
                  </a:lnTo>
                  <a:lnTo>
                    <a:pt x="91601" y="7593"/>
                  </a:lnTo>
                  <a:lnTo>
                    <a:pt x="85855" y="1128"/>
                  </a:lnTo>
                  <a:lnTo>
                    <a:pt x="81942" y="0"/>
                  </a:lnTo>
                  <a:lnTo>
                    <a:pt x="60458" y="3012"/>
                  </a:lnTo>
                  <a:lnTo>
                    <a:pt x="45925" y="12974"/>
                  </a:lnTo>
                  <a:lnTo>
                    <a:pt x="19172" y="37970"/>
                  </a:lnTo>
                  <a:lnTo>
                    <a:pt x="13315" y="51671"/>
                  </a:lnTo>
                  <a:lnTo>
                    <a:pt x="1973" y="95146"/>
                  </a:lnTo>
                  <a:lnTo>
                    <a:pt x="0" y="136932"/>
                  </a:lnTo>
                  <a:lnTo>
                    <a:pt x="781" y="157384"/>
                  </a:lnTo>
                  <a:lnTo>
                    <a:pt x="14939" y="200236"/>
                  </a:lnTo>
                  <a:lnTo>
                    <a:pt x="20695" y="213747"/>
                  </a:lnTo>
                  <a:lnTo>
                    <a:pt x="29206" y="223721"/>
                  </a:lnTo>
                  <a:lnTo>
                    <a:pt x="39603" y="230469"/>
                  </a:lnTo>
                  <a:lnTo>
                    <a:pt x="62447" y="234801"/>
                  </a:lnTo>
                  <a:lnTo>
                    <a:pt x="74220" y="234401"/>
                  </a:lnTo>
                  <a:lnTo>
                    <a:pt x="91013" y="228597"/>
                  </a:lnTo>
                  <a:lnTo>
                    <a:pt x="114055" y="210117"/>
                  </a:lnTo>
                  <a:lnTo>
                    <a:pt x="126298" y="193621"/>
                  </a:lnTo>
                  <a:lnTo>
                    <a:pt x="139352" y="152490"/>
                  </a:lnTo>
                  <a:lnTo>
                    <a:pt x="142538" y="108029"/>
                  </a:lnTo>
                  <a:lnTo>
                    <a:pt x="143543" y="105993"/>
                  </a:lnTo>
                  <a:lnTo>
                    <a:pt x="145205" y="104636"/>
                  </a:lnTo>
                  <a:lnTo>
                    <a:pt x="151136" y="102081"/>
                  </a:lnTo>
                  <a:lnTo>
                    <a:pt x="152476" y="117162"/>
                  </a:lnTo>
                  <a:lnTo>
                    <a:pt x="156236" y="122917"/>
                  </a:lnTo>
                  <a:lnTo>
                    <a:pt x="159605" y="147961"/>
                  </a:lnTo>
                  <a:lnTo>
                    <a:pt x="159370" y="192255"/>
                  </a:lnTo>
                  <a:lnTo>
                    <a:pt x="147996" y="231263"/>
                  </a:lnTo>
                  <a:lnTo>
                    <a:pt x="130622" y="271414"/>
                  </a:lnTo>
                  <a:lnTo>
                    <a:pt x="121726" y="287300"/>
                  </a:lnTo>
                  <a:lnTo>
                    <a:pt x="117761" y="290991"/>
                  </a:lnTo>
                  <a:lnTo>
                    <a:pt x="108065" y="295093"/>
                  </a:lnTo>
                  <a:lnTo>
                    <a:pt x="86388" y="298087"/>
                  </a:lnTo>
                  <a:lnTo>
                    <a:pt x="84281" y="297191"/>
                  </a:lnTo>
                  <a:lnTo>
                    <a:pt x="82877" y="295601"/>
                  </a:lnTo>
                  <a:lnTo>
                    <a:pt x="72075" y="272489"/>
                  </a:lnTo>
                  <a:lnTo>
                    <a:pt x="71138" y="26265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SMARTInkShape-165"/>
            <p:cNvSpPr/>
            <p:nvPr>
              <p:custDataLst>
                <p:tags r:id="rId58"/>
              </p:custDataLst>
            </p:nvPr>
          </p:nvSpPr>
          <p:spPr>
            <a:xfrm>
              <a:off x="1410891" y="3000375"/>
              <a:ext cx="89298" cy="71439"/>
            </a:xfrm>
            <a:custGeom>
              <a:avLst/>
              <a:gdLst/>
              <a:ahLst/>
              <a:cxnLst/>
              <a:rect l="0" t="0" r="0" b="0"/>
              <a:pathLst>
                <a:path w="89298" h="71439">
                  <a:moveTo>
                    <a:pt x="89297" y="0"/>
                  </a:moveTo>
                  <a:lnTo>
                    <a:pt x="89297" y="0"/>
                  </a:lnTo>
                  <a:lnTo>
                    <a:pt x="84556" y="0"/>
                  </a:lnTo>
                  <a:lnTo>
                    <a:pt x="79583" y="5292"/>
                  </a:lnTo>
                  <a:lnTo>
                    <a:pt x="73073" y="13266"/>
                  </a:lnTo>
                  <a:lnTo>
                    <a:pt x="29597" y="46320"/>
                  </a:lnTo>
                  <a:lnTo>
                    <a:pt x="0" y="7143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9" name="SMARTInkShape-166"/>
            <p:cNvSpPr/>
            <p:nvPr>
              <p:custDataLst>
                <p:tags r:id="rId59"/>
              </p:custDataLst>
            </p:nvPr>
          </p:nvSpPr>
          <p:spPr>
            <a:xfrm>
              <a:off x="1116211" y="3161522"/>
              <a:ext cx="357189" cy="132025"/>
            </a:xfrm>
            <a:custGeom>
              <a:avLst/>
              <a:gdLst/>
              <a:ahLst/>
              <a:cxnLst/>
              <a:rect l="0" t="0" r="0" b="0"/>
              <a:pathLst>
                <a:path w="357189" h="132025">
                  <a:moveTo>
                    <a:pt x="0" y="97814"/>
                  </a:moveTo>
                  <a:lnTo>
                    <a:pt x="0" y="97814"/>
                  </a:lnTo>
                  <a:lnTo>
                    <a:pt x="4741" y="93073"/>
                  </a:lnTo>
                  <a:lnTo>
                    <a:pt x="9714" y="90746"/>
                  </a:lnTo>
                  <a:lnTo>
                    <a:pt x="12429" y="90125"/>
                  </a:lnTo>
                  <a:lnTo>
                    <a:pt x="26858" y="81980"/>
                  </a:lnTo>
                  <a:lnTo>
                    <a:pt x="69306" y="71403"/>
                  </a:lnTo>
                  <a:lnTo>
                    <a:pt x="78146" y="64962"/>
                  </a:lnTo>
                  <a:lnTo>
                    <a:pt x="83679" y="63370"/>
                  </a:lnTo>
                  <a:lnTo>
                    <a:pt x="85552" y="61953"/>
                  </a:lnTo>
                  <a:lnTo>
                    <a:pt x="87632" y="57732"/>
                  </a:lnTo>
                  <a:lnTo>
                    <a:pt x="89254" y="32294"/>
                  </a:lnTo>
                  <a:lnTo>
                    <a:pt x="86632" y="26361"/>
                  </a:lnTo>
                  <a:lnTo>
                    <a:pt x="84544" y="23389"/>
                  </a:lnTo>
                  <a:lnTo>
                    <a:pt x="79578" y="20088"/>
                  </a:lnTo>
                  <a:lnTo>
                    <a:pt x="76864" y="19207"/>
                  </a:lnTo>
                  <a:lnTo>
                    <a:pt x="75055" y="17628"/>
                  </a:lnTo>
                  <a:lnTo>
                    <a:pt x="73045" y="13228"/>
                  </a:lnTo>
                  <a:lnTo>
                    <a:pt x="71517" y="11658"/>
                  </a:lnTo>
                  <a:lnTo>
                    <a:pt x="67174" y="9913"/>
                  </a:lnTo>
                  <a:lnTo>
                    <a:pt x="50489" y="8640"/>
                  </a:lnTo>
                  <a:lnTo>
                    <a:pt x="44598" y="11217"/>
                  </a:lnTo>
                  <a:lnTo>
                    <a:pt x="38673" y="14678"/>
                  </a:lnTo>
                  <a:lnTo>
                    <a:pt x="32732" y="16216"/>
                  </a:lnTo>
                  <a:lnTo>
                    <a:pt x="26785" y="22191"/>
                  </a:lnTo>
                  <a:lnTo>
                    <a:pt x="11575" y="43868"/>
                  </a:lnTo>
                  <a:lnTo>
                    <a:pt x="9714" y="55702"/>
                  </a:lnTo>
                  <a:lnTo>
                    <a:pt x="8976" y="90245"/>
                  </a:lnTo>
                  <a:lnTo>
                    <a:pt x="11596" y="97096"/>
                  </a:lnTo>
                  <a:lnTo>
                    <a:pt x="15076" y="103448"/>
                  </a:lnTo>
                  <a:lnTo>
                    <a:pt x="18027" y="112602"/>
                  </a:lnTo>
                  <a:lnTo>
                    <a:pt x="22233" y="118608"/>
                  </a:lnTo>
                  <a:lnTo>
                    <a:pt x="27410" y="121938"/>
                  </a:lnTo>
                  <a:lnTo>
                    <a:pt x="38549" y="123814"/>
                  </a:lnTo>
                  <a:lnTo>
                    <a:pt x="48883" y="123260"/>
                  </a:lnTo>
                  <a:lnTo>
                    <a:pt x="64865" y="117370"/>
                  </a:lnTo>
                  <a:lnTo>
                    <a:pt x="92142" y="99686"/>
                  </a:lnTo>
                  <a:lnTo>
                    <a:pt x="113829" y="74819"/>
                  </a:lnTo>
                  <a:lnTo>
                    <a:pt x="135645" y="59226"/>
                  </a:lnTo>
                  <a:lnTo>
                    <a:pt x="139662" y="53214"/>
                  </a:lnTo>
                  <a:lnTo>
                    <a:pt x="142439" y="47234"/>
                  </a:lnTo>
                  <a:lnTo>
                    <a:pt x="150375" y="37073"/>
                  </a:lnTo>
                  <a:lnTo>
                    <a:pt x="153815" y="36091"/>
                  </a:lnTo>
                  <a:lnTo>
                    <a:pt x="156122" y="35829"/>
                  </a:lnTo>
                  <a:lnTo>
                    <a:pt x="157659" y="36647"/>
                  </a:lnTo>
                  <a:lnTo>
                    <a:pt x="158684" y="38184"/>
                  </a:lnTo>
                  <a:lnTo>
                    <a:pt x="159368" y="40202"/>
                  </a:lnTo>
                  <a:lnTo>
                    <a:pt x="167622" y="53418"/>
                  </a:lnTo>
                  <a:lnTo>
                    <a:pt x="178026" y="97264"/>
                  </a:lnTo>
                  <a:lnTo>
                    <a:pt x="178216" y="100424"/>
                  </a:lnTo>
                  <a:lnTo>
                    <a:pt x="179334" y="102531"/>
                  </a:lnTo>
                  <a:lnTo>
                    <a:pt x="181072" y="103935"/>
                  </a:lnTo>
                  <a:lnTo>
                    <a:pt x="185648" y="106487"/>
                  </a:lnTo>
                  <a:lnTo>
                    <a:pt x="194834" y="114268"/>
                  </a:lnTo>
                  <a:lnTo>
                    <a:pt x="196366" y="113744"/>
                  </a:lnTo>
                  <a:lnTo>
                    <a:pt x="203262" y="109259"/>
                  </a:lnTo>
                  <a:lnTo>
                    <a:pt x="208740" y="107861"/>
                  </a:lnTo>
                  <a:lnTo>
                    <a:pt x="214482" y="101949"/>
                  </a:lnTo>
                  <a:lnTo>
                    <a:pt x="219349" y="93699"/>
                  </a:lnTo>
                  <a:lnTo>
                    <a:pt x="230779" y="60431"/>
                  </a:lnTo>
                  <a:lnTo>
                    <a:pt x="231759" y="45837"/>
                  </a:lnTo>
                  <a:lnTo>
                    <a:pt x="229343" y="37341"/>
                  </a:lnTo>
                  <a:lnTo>
                    <a:pt x="225953" y="30257"/>
                  </a:lnTo>
                  <a:lnTo>
                    <a:pt x="223053" y="20691"/>
                  </a:lnTo>
                  <a:lnTo>
                    <a:pt x="206742" y="987"/>
                  </a:lnTo>
                  <a:lnTo>
                    <a:pt x="206289" y="1512"/>
                  </a:lnTo>
                  <a:lnTo>
                    <a:pt x="205418" y="12926"/>
                  </a:lnTo>
                  <a:lnTo>
                    <a:pt x="208045" y="18083"/>
                  </a:lnTo>
                  <a:lnTo>
                    <a:pt x="210134" y="20848"/>
                  </a:lnTo>
                  <a:lnTo>
                    <a:pt x="215101" y="23919"/>
                  </a:lnTo>
                  <a:lnTo>
                    <a:pt x="220616" y="26276"/>
                  </a:lnTo>
                  <a:lnTo>
                    <a:pt x="239148" y="40519"/>
                  </a:lnTo>
                  <a:lnTo>
                    <a:pt x="283725" y="51239"/>
                  </a:lnTo>
                  <a:lnTo>
                    <a:pt x="287377" y="51881"/>
                  </a:lnTo>
                  <a:lnTo>
                    <a:pt x="319302" y="44570"/>
                  </a:lnTo>
                  <a:lnTo>
                    <a:pt x="328967" y="36577"/>
                  </a:lnTo>
                  <a:lnTo>
                    <a:pt x="329762" y="33225"/>
                  </a:lnTo>
                  <a:lnTo>
                    <a:pt x="329974" y="30942"/>
                  </a:lnTo>
                  <a:lnTo>
                    <a:pt x="327564" y="25760"/>
                  </a:lnTo>
                  <a:lnTo>
                    <a:pt x="324178" y="20149"/>
                  </a:lnTo>
                  <a:lnTo>
                    <a:pt x="322673" y="14348"/>
                  </a:lnTo>
                  <a:lnTo>
                    <a:pt x="321279" y="12405"/>
                  </a:lnTo>
                  <a:lnTo>
                    <a:pt x="319358" y="11109"/>
                  </a:lnTo>
                  <a:lnTo>
                    <a:pt x="314578" y="8677"/>
                  </a:lnTo>
                  <a:lnTo>
                    <a:pt x="306308" y="2721"/>
                  </a:lnTo>
                  <a:lnTo>
                    <a:pt x="297574" y="516"/>
                  </a:lnTo>
                  <a:lnTo>
                    <a:pt x="291666" y="0"/>
                  </a:lnTo>
                  <a:lnTo>
                    <a:pt x="285734" y="2417"/>
                  </a:lnTo>
                  <a:lnTo>
                    <a:pt x="279790" y="5806"/>
                  </a:lnTo>
                  <a:lnTo>
                    <a:pt x="273840" y="7312"/>
                  </a:lnTo>
                  <a:lnTo>
                    <a:pt x="267889" y="13273"/>
                  </a:lnTo>
                  <a:lnTo>
                    <a:pt x="262929" y="21545"/>
                  </a:lnTo>
                  <a:lnTo>
                    <a:pt x="252125" y="53841"/>
                  </a:lnTo>
                  <a:lnTo>
                    <a:pt x="251954" y="65372"/>
                  </a:lnTo>
                  <a:lnTo>
                    <a:pt x="259207" y="93688"/>
                  </a:lnTo>
                  <a:lnTo>
                    <a:pt x="271292" y="114309"/>
                  </a:lnTo>
                  <a:lnTo>
                    <a:pt x="275119" y="117740"/>
                  </a:lnTo>
                  <a:lnTo>
                    <a:pt x="300822" y="130137"/>
                  </a:lnTo>
                  <a:lnTo>
                    <a:pt x="310970" y="132024"/>
                  </a:lnTo>
                  <a:lnTo>
                    <a:pt x="322094" y="130216"/>
                  </a:lnTo>
                  <a:lnTo>
                    <a:pt x="357188" y="11567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0" name="SMARTInkShape-167"/>
            <p:cNvSpPr/>
            <p:nvPr>
              <p:custDataLst>
                <p:tags r:id="rId60"/>
              </p:custDataLst>
            </p:nvPr>
          </p:nvSpPr>
          <p:spPr>
            <a:xfrm>
              <a:off x="1026914" y="3071861"/>
              <a:ext cx="142459" cy="223026"/>
            </a:xfrm>
            <a:custGeom>
              <a:avLst/>
              <a:gdLst/>
              <a:ahLst/>
              <a:cxnLst/>
              <a:rect l="0" t="0" r="0" b="0"/>
              <a:pathLst>
                <a:path w="142459" h="223026">
                  <a:moveTo>
                    <a:pt x="0" y="133897"/>
                  </a:moveTo>
                  <a:lnTo>
                    <a:pt x="0" y="133897"/>
                  </a:lnTo>
                  <a:lnTo>
                    <a:pt x="28680" y="133897"/>
                  </a:lnTo>
                  <a:lnTo>
                    <a:pt x="71628" y="118451"/>
                  </a:lnTo>
                  <a:lnTo>
                    <a:pt x="77517" y="117646"/>
                  </a:lnTo>
                  <a:lnTo>
                    <a:pt x="82436" y="115125"/>
                  </a:lnTo>
                  <a:lnTo>
                    <a:pt x="113997" y="86985"/>
                  </a:lnTo>
                  <a:lnTo>
                    <a:pt x="129702" y="65321"/>
                  </a:lnTo>
                  <a:lnTo>
                    <a:pt x="135753" y="46635"/>
                  </a:lnTo>
                  <a:lnTo>
                    <a:pt x="138127" y="42980"/>
                  </a:lnTo>
                  <a:lnTo>
                    <a:pt x="141468" y="28355"/>
                  </a:lnTo>
                  <a:lnTo>
                    <a:pt x="142458" y="16195"/>
                  </a:lnTo>
                  <a:lnTo>
                    <a:pt x="140044" y="9486"/>
                  </a:lnTo>
                  <a:lnTo>
                    <a:pt x="138011" y="6308"/>
                  </a:lnTo>
                  <a:lnTo>
                    <a:pt x="135664" y="4189"/>
                  </a:lnTo>
                  <a:lnTo>
                    <a:pt x="126614" y="509"/>
                  </a:lnTo>
                  <a:lnTo>
                    <a:pt x="112727" y="0"/>
                  </a:lnTo>
                  <a:lnTo>
                    <a:pt x="106987" y="2619"/>
                  </a:lnTo>
                  <a:lnTo>
                    <a:pt x="101128" y="6098"/>
                  </a:lnTo>
                  <a:lnTo>
                    <a:pt x="95217" y="7644"/>
                  </a:lnTo>
                  <a:lnTo>
                    <a:pt x="69699" y="28890"/>
                  </a:lnTo>
                  <a:lnTo>
                    <a:pt x="50710" y="67621"/>
                  </a:lnTo>
                  <a:lnTo>
                    <a:pt x="38379" y="105142"/>
                  </a:lnTo>
                  <a:lnTo>
                    <a:pt x="28940" y="142751"/>
                  </a:lnTo>
                  <a:lnTo>
                    <a:pt x="20342" y="169013"/>
                  </a:lnTo>
                  <a:lnTo>
                    <a:pt x="18005" y="206512"/>
                  </a:lnTo>
                  <a:lnTo>
                    <a:pt x="20570" y="213464"/>
                  </a:lnTo>
                  <a:lnTo>
                    <a:pt x="25561" y="221272"/>
                  </a:lnTo>
                  <a:lnTo>
                    <a:pt x="28889" y="222339"/>
                  </a:lnTo>
                  <a:lnTo>
                    <a:pt x="34370" y="223025"/>
                  </a:lnTo>
                  <a:lnTo>
                    <a:pt x="44649" y="21426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1" name="SMARTInkShape-168"/>
            <p:cNvSpPr/>
            <p:nvPr>
              <p:custDataLst>
                <p:tags r:id="rId61"/>
              </p:custDataLst>
            </p:nvPr>
          </p:nvSpPr>
          <p:spPr>
            <a:xfrm>
              <a:off x="1268016" y="2875359"/>
              <a:ext cx="160735" cy="17461"/>
            </a:xfrm>
            <a:custGeom>
              <a:avLst/>
              <a:gdLst/>
              <a:ahLst/>
              <a:cxnLst/>
              <a:rect l="0" t="0" r="0" b="0"/>
              <a:pathLst>
                <a:path w="160735" h="17461">
                  <a:moveTo>
                    <a:pt x="160734" y="0"/>
                  </a:moveTo>
                  <a:lnTo>
                    <a:pt x="160734" y="0"/>
                  </a:lnTo>
                  <a:lnTo>
                    <a:pt x="155994" y="0"/>
                  </a:lnTo>
                  <a:lnTo>
                    <a:pt x="151020" y="2646"/>
                  </a:lnTo>
                  <a:lnTo>
                    <a:pt x="148305" y="4741"/>
                  </a:lnTo>
                  <a:lnTo>
                    <a:pt x="139997" y="7068"/>
                  </a:lnTo>
                  <a:lnTo>
                    <a:pt x="124163" y="11024"/>
                  </a:lnTo>
                  <a:lnTo>
                    <a:pt x="106903" y="15834"/>
                  </a:lnTo>
                  <a:lnTo>
                    <a:pt x="83294" y="17460"/>
                  </a:lnTo>
                  <a:lnTo>
                    <a:pt x="43858" y="8093"/>
                  </a:lnTo>
                  <a:lnTo>
                    <a:pt x="14850" y="711"/>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SMARTInkShape-169"/>
            <p:cNvSpPr/>
            <p:nvPr>
              <p:custDataLst>
                <p:tags r:id="rId62"/>
              </p:custDataLst>
            </p:nvPr>
          </p:nvSpPr>
          <p:spPr>
            <a:xfrm>
              <a:off x="1303735" y="2750712"/>
              <a:ext cx="17860" cy="312172"/>
            </a:xfrm>
            <a:custGeom>
              <a:avLst/>
              <a:gdLst/>
              <a:ahLst/>
              <a:cxnLst/>
              <a:rect l="0" t="0" r="0" b="0"/>
              <a:pathLst>
                <a:path w="17860" h="312172">
                  <a:moveTo>
                    <a:pt x="0" y="8561"/>
                  </a:moveTo>
                  <a:lnTo>
                    <a:pt x="0" y="8561"/>
                  </a:lnTo>
                  <a:lnTo>
                    <a:pt x="0" y="3821"/>
                  </a:lnTo>
                  <a:lnTo>
                    <a:pt x="992" y="2424"/>
                  </a:lnTo>
                  <a:lnTo>
                    <a:pt x="2645" y="1494"/>
                  </a:lnTo>
                  <a:lnTo>
                    <a:pt x="7688" y="0"/>
                  </a:lnTo>
                  <a:lnTo>
                    <a:pt x="8102" y="869"/>
                  </a:lnTo>
                  <a:lnTo>
                    <a:pt x="8561" y="4481"/>
                  </a:lnTo>
                  <a:lnTo>
                    <a:pt x="11412" y="9394"/>
                  </a:lnTo>
                  <a:lnTo>
                    <a:pt x="14993" y="14884"/>
                  </a:lnTo>
                  <a:lnTo>
                    <a:pt x="17010" y="24546"/>
                  </a:lnTo>
                  <a:lnTo>
                    <a:pt x="17784" y="63674"/>
                  </a:lnTo>
                  <a:lnTo>
                    <a:pt x="17849" y="106990"/>
                  </a:lnTo>
                  <a:lnTo>
                    <a:pt x="17858" y="151463"/>
                  </a:lnTo>
                  <a:lnTo>
                    <a:pt x="15213" y="178233"/>
                  </a:lnTo>
                  <a:lnTo>
                    <a:pt x="9757" y="222875"/>
                  </a:lnTo>
                  <a:lnTo>
                    <a:pt x="9038" y="262782"/>
                  </a:lnTo>
                  <a:lnTo>
                    <a:pt x="8932" y="300909"/>
                  </a:lnTo>
                  <a:lnTo>
                    <a:pt x="17859" y="31217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34" name="SMARTInkShape-170"/>
          <p:cNvSpPr/>
          <p:nvPr>
            <p:custDataLst>
              <p:tags r:id="rId1"/>
            </p:custDataLst>
          </p:nvPr>
        </p:nvSpPr>
        <p:spPr>
          <a:xfrm>
            <a:off x="7134820" y="2920008"/>
            <a:ext cx="625079" cy="44649"/>
          </a:xfrm>
          <a:custGeom>
            <a:avLst/>
            <a:gdLst/>
            <a:ahLst/>
            <a:cxnLst/>
            <a:rect l="0" t="0" r="0" b="0"/>
            <a:pathLst>
              <a:path w="625079" h="44649">
                <a:moveTo>
                  <a:pt x="625078" y="44648"/>
                </a:moveTo>
                <a:lnTo>
                  <a:pt x="625078" y="44648"/>
                </a:lnTo>
                <a:lnTo>
                  <a:pt x="625078" y="36960"/>
                </a:lnTo>
                <a:lnTo>
                  <a:pt x="624086" y="36546"/>
                </a:lnTo>
                <a:lnTo>
                  <a:pt x="583160" y="34728"/>
                </a:lnTo>
                <a:lnTo>
                  <a:pt x="556193" y="28030"/>
                </a:lnTo>
                <a:lnTo>
                  <a:pt x="513173" y="26898"/>
                </a:lnTo>
                <a:lnTo>
                  <a:pt x="472649" y="26803"/>
                </a:lnTo>
                <a:lnTo>
                  <a:pt x="446300" y="24147"/>
                </a:lnTo>
                <a:lnTo>
                  <a:pt x="405989" y="19101"/>
                </a:lnTo>
                <a:lnTo>
                  <a:pt x="365945" y="18105"/>
                </a:lnTo>
                <a:lnTo>
                  <a:pt x="332442" y="16939"/>
                </a:lnTo>
                <a:lnTo>
                  <a:pt x="288211" y="10806"/>
                </a:lnTo>
                <a:lnTo>
                  <a:pt x="245778" y="9300"/>
                </a:lnTo>
                <a:lnTo>
                  <a:pt x="210958" y="9039"/>
                </a:lnTo>
                <a:lnTo>
                  <a:pt x="175505" y="8962"/>
                </a:lnTo>
                <a:lnTo>
                  <a:pt x="135099" y="8936"/>
                </a:lnTo>
                <a:lnTo>
                  <a:pt x="98455" y="8931"/>
                </a:lnTo>
                <a:lnTo>
                  <a:pt x="54600" y="9922"/>
                </a:lnTo>
                <a:lnTo>
                  <a:pt x="34919" y="14074"/>
                </a:lnTo>
                <a:lnTo>
                  <a:pt x="3206" y="9188"/>
                </a:lnTo>
                <a:lnTo>
                  <a:pt x="2138" y="8110"/>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41" name="SMARTInkShape-Group50"/>
          <p:cNvGrpSpPr/>
          <p:nvPr/>
        </p:nvGrpSpPr>
        <p:grpSpPr>
          <a:xfrm>
            <a:off x="8197453" y="2652117"/>
            <a:ext cx="634009" cy="526853"/>
            <a:chOff x="8197453" y="2652117"/>
            <a:chExt cx="634009" cy="526853"/>
          </a:xfrm>
        </p:grpSpPr>
        <p:sp>
          <p:nvSpPr>
            <p:cNvPr id="35" name="SMARTInkShape-171"/>
            <p:cNvSpPr/>
            <p:nvPr>
              <p:custDataLst>
                <p:tags r:id="rId49"/>
              </p:custDataLst>
            </p:nvPr>
          </p:nvSpPr>
          <p:spPr>
            <a:xfrm>
              <a:off x="8643938" y="2821781"/>
              <a:ext cx="160735" cy="35720"/>
            </a:xfrm>
            <a:custGeom>
              <a:avLst/>
              <a:gdLst/>
              <a:ahLst/>
              <a:cxnLst/>
              <a:rect l="0" t="0" r="0" b="0"/>
              <a:pathLst>
                <a:path w="160735" h="35720">
                  <a:moveTo>
                    <a:pt x="160734" y="35719"/>
                  </a:moveTo>
                  <a:lnTo>
                    <a:pt x="160734" y="35719"/>
                  </a:lnTo>
                  <a:lnTo>
                    <a:pt x="121442" y="35719"/>
                  </a:lnTo>
                  <a:lnTo>
                    <a:pt x="78812" y="28031"/>
                  </a:lnTo>
                  <a:lnTo>
                    <a:pt x="38158" y="17239"/>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6" name="SMARTInkShape-172"/>
            <p:cNvSpPr/>
            <p:nvPr>
              <p:custDataLst>
                <p:tags r:id="rId50"/>
              </p:custDataLst>
            </p:nvPr>
          </p:nvSpPr>
          <p:spPr>
            <a:xfrm>
              <a:off x="8635541" y="2929092"/>
              <a:ext cx="195921" cy="249878"/>
            </a:xfrm>
            <a:custGeom>
              <a:avLst/>
              <a:gdLst/>
              <a:ahLst/>
              <a:cxnLst/>
              <a:rect l="0" t="0" r="0" b="0"/>
              <a:pathLst>
                <a:path w="195921" h="249878">
                  <a:moveTo>
                    <a:pt x="35186" y="62353"/>
                  </a:moveTo>
                  <a:lnTo>
                    <a:pt x="35186" y="62353"/>
                  </a:lnTo>
                  <a:lnTo>
                    <a:pt x="42874" y="70042"/>
                  </a:lnTo>
                  <a:lnTo>
                    <a:pt x="57136" y="77175"/>
                  </a:lnTo>
                  <a:lnTo>
                    <a:pt x="73182" y="79613"/>
                  </a:lnTo>
                  <a:lnTo>
                    <a:pt x="78376" y="79813"/>
                  </a:lnTo>
                  <a:lnTo>
                    <a:pt x="86793" y="77389"/>
                  </a:lnTo>
                  <a:lnTo>
                    <a:pt x="93841" y="73997"/>
                  </a:lnTo>
                  <a:lnTo>
                    <a:pt x="100281" y="72489"/>
                  </a:lnTo>
                  <a:lnTo>
                    <a:pt x="106449" y="66527"/>
                  </a:lnTo>
                  <a:lnTo>
                    <a:pt x="127448" y="41762"/>
                  </a:lnTo>
                  <a:lnTo>
                    <a:pt x="128444" y="38704"/>
                  </a:lnTo>
                  <a:lnTo>
                    <a:pt x="128116" y="35673"/>
                  </a:lnTo>
                  <a:lnTo>
                    <a:pt x="125558" y="26667"/>
                  </a:lnTo>
                  <a:lnTo>
                    <a:pt x="125200" y="23680"/>
                  </a:lnTo>
                  <a:lnTo>
                    <a:pt x="122155" y="17714"/>
                  </a:lnTo>
                  <a:lnTo>
                    <a:pt x="112117" y="5800"/>
                  </a:lnTo>
                  <a:lnTo>
                    <a:pt x="103774" y="2492"/>
                  </a:lnTo>
                  <a:lnTo>
                    <a:pt x="64785" y="0"/>
                  </a:lnTo>
                  <a:lnTo>
                    <a:pt x="55616" y="2560"/>
                  </a:lnTo>
                  <a:lnTo>
                    <a:pt x="32364" y="16078"/>
                  </a:lnTo>
                  <a:lnTo>
                    <a:pt x="14762" y="42087"/>
                  </a:lnTo>
                  <a:lnTo>
                    <a:pt x="3516" y="72571"/>
                  </a:lnTo>
                  <a:lnTo>
                    <a:pt x="0" y="116101"/>
                  </a:lnTo>
                  <a:lnTo>
                    <a:pt x="9250" y="153534"/>
                  </a:lnTo>
                  <a:lnTo>
                    <a:pt x="15721" y="169355"/>
                  </a:lnTo>
                  <a:lnTo>
                    <a:pt x="31513" y="189418"/>
                  </a:lnTo>
                  <a:lnTo>
                    <a:pt x="71597" y="219989"/>
                  </a:lnTo>
                  <a:lnTo>
                    <a:pt x="91717" y="226672"/>
                  </a:lnTo>
                  <a:lnTo>
                    <a:pt x="132232" y="235702"/>
                  </a:lnTo>
                  <a:lnTo>
                    <a:pt x="172613" y="247324"/>
                  </a:lnTo>
                  <a:lnTo>
                    <a:pt x="195920" y="24987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SMARTInkShape-173"/>
            <p:cNvSpPr/>
            <p:nvPr>
              <p:custDataLst>
                <p:tags r:id="rId51"/>
              </p:custDataLst>
            </p:nvPr>
          </p:nvSpPr>
          <p:spPr>
            <a:xfrm>
              <a:off x="8617159" y="2652117"/>
              <a:ext cx="17850" cy="517923"/>
            </a:xfrm>
            <a:custGeom>
              <a:avLst/>
              <a:gdLst/>
              <a:ahLst/>
              <a:cxnLst/>
              <a:rect l="0" t="0" r="0" b="0"/>
              <a:pathLst>
                <a:path w="17850" h="517923">
                  <a:moveTo>
                    <a:pt x="17849" y="0"/>
                  </a:moveTo>
                  <a:lnTo>
                    <a:pt x="17849" y="0"/>
                  </a:lnTo>
                  <a:lnTo>
                    <a:pt x="17849" y="39293"/>
                  </a:lnTo>
                  <a:lnTo>
                    <a:pt x="17849" y="83484"/>
                  </a:lnTo>
                  <a:lnTo>
                    <a:pt x="17849" y="119655"/>
                  </a:lnTo>
                  <a:lnTo>
                    <a:pt x="17849" y="161792"/>
                  </a:lnTo>
                  <a:lnTo>
                    <a:pt x="17849" y="205696"/>
                  </a:lnTo>
                  <a:lnTo>
                    <a:pt x="17849" y="250124"/>
                  </a:lnTo>
                  <a:lnTo>
                    <a:pt x="15202" y="294707"/>
                  </a:lnTo>
                  <a:lnTo>
                    <a:pt x="10780" y="336691"/>
                  </a:lnTo>
                  <a:lnTo>
                    <a:pt x="6825" y="376911"/>
                  </a:lnTo>
                  <a:lnTo>
                    <a:pt x="2014" y="417602"/>
                  </a:lnTo>
                  <a:lnTo>
                    <a:pt x="389" y="462167"/>
                  </a:lnTo>
                  <a:lnTo>
                    <a:pt x="0" y="506494"/>
                  </a:lnTo>
                  <a:lnTo>
                    <a:pt x="8919" y="51792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8" name="SMARTInkShape-174"/>
            <p:cNvSpPr/>
            <p:nvPr>
              <p:custDataLst>
                <p:tags r:id="rId52"/>
              </p:custDataLst>
            </p:nvPr>
          </p:nvSpPr>
          <p:spPr>
            <a:xfrm>
              <a:off x="8260810" y="2893492"/>
              <a:ext cx="320621" cy="204912"/>
            </a:xfrm>
            <a:custGeom>
              <a:avLst/>
              <a:gdLst/>
              <a:ahLst/>
              <a:cxnLst/>
              <a:rect l="0" t="0" r="0" b="0"/>
              <a:pathLst>
                <a:path w="320621" h="204912">
                  <a:moveTo>
                    <a:pt x="115237" y="62235"/>
                  </a:moveTo>
                  <a:lnTo>
                    <a:pt x="115237" y="62235"/>
                  </a:lnTo>
                  <a:lnTo>
                    <a:pt x="115237" y="57494"/>
                  </a:lnTo>
                  <a:lnTo>
                    <a:pt x="114245" y="56097"/>
                  </a:lnTo>
                  <a:lnTo>
                    <a:pt x="112591" y="55167"/>
                  </a:lnTo>
                  <a:lnTo>
                    <a:pt x="110496" y="54546"/>
                  </a:lnTo>
                  <a:lnTo>
                    <a:pt x="99013" y="47413"/>
                  </a:lnTo>
                  <a:lnTo>
                    <a:pt x="89506" y="45725"/>
                  </a:lnTo>
                  <a:lnTo>
                    <a:pt x="55777" y="53548"/>
                  </a:lnTo>
                  <a:lnTo>
                    <a:pt x="39962" y="61204"/>
                  </a:lnTo>
                  <a:lnTo>
                    <a:pt x="23701" y="75599"/>
                  </a:lnTo>
                  <a:lnTo>
                    <a:pt x="3445" y="103851"/>
                  </a:lnTo>
                  <a:lnTo>
                    <a:pt x="0" y="127965"/>
                  </a:lnTo>
                  <a:lnTo>
                    <a:pt x="520" y="142050"/>
                  </a:lnTo>
                  <a:lnTo>
                    <a:pt x="9270" y="172972"/>
                  </a:lnTo>
                  <a:lnTo>
                    <a:pt x="17209" y="184543"/>
                  </a:lnTo>
                  <a:lnTo>
                    <a:pt x="32834" y="197472"/>
                  </a:lnTo>
                  <a:lnTo>
                    <a:pt x="44216" y="201715"/>
                  </a:lnTo>
                  <a:lnTo>
                    <a:pt x="85496" y="204911"/>
                  </a:lnTo>
                  <a:lnTo>
                    <a:pt x="103338" y="200310"/>
                  </a:lnTo>
                  <a:lnTo>
                    <a:pt x="120016" y="189867"/>
                  </a:lnTo>
                  <a:lnTo>
                    <a:pt x="129772" y="180198"/>
                  </a:lnTo>
                  <a:lnTo>
                    <a:pt x="144957" y="153971"/>
                  </a:lnTo>
                  <a:lnTo>
                    <a:pt x="155169" y="111054"/>
                  </a:lnTo>
                  <a:lnTo>
                    <a:pt x="155143" y="95838"/>
                  </a:lnTo>
                  <a:lnTo>
                    <a:pt x="148677" y="56549"/>
                  </a:lnTo>
                  <a:lnTo>
                    <a:pt x="135773" y="33704"/>
                  </a:lnTo>
                  <a:lnTo>
                    <a:pt x="129986" y="29711"/>
                  </a:lnTo>
                  <a:lnTo>
                    <a:pt x="121150" y="27462"/>
                  </a:lnTo>
                  <a:lnTo>
                    <a:pt x="112249" y="26796"/>
                  </a:lnTo>
                  <a:lnTo>
                    <a:pt x="106302" y="29286"/>
                  </a:lnTo>
                  <a:lnTo>
                    <a:pt x="103328" y="31339"/>
                  </a:lnTo>
                  <a:lnTo>
                    <a:pt x="100022" y="36266"/>
                  </a:lnTo>
                  <a:lnTo>
                    <a:pt x="98161" y="44618"/>
                  </a:lnTo>
                  <a:lnTo>
                    <a:pt x="97423" y="69966"/>
                  </a:lnTo>
                  <a:lnTo>
                    <a:pt x="98400" y="73342"/>
                  </a:lnTo>
                  <a:lnTo>
                    <a:pt x="100044" y="75592"/>
                  </a:lnTo>
                  <a:lnTo>
                    <a:pt x="102132" y="77093"/>
                  </a:lnTo>
                  <a:lnTo>
                    <a:pt x="103524" y="79085"/>
                  </a:lnTo>
                  <a:lnTo>
                    <a:pt x="105070" y="83945"/>
                  </a:lnTo>
                  <a:lnTo>
                    <a:pt x="111049" y="89412"/>
                  </a:lnTo>
                  <a:lnTo>
                    <a:pt x="119328" y="94157"/>
                  </a:lnTo>
                  <a:lnTo>
                    <a:pt x="130560" y="96828"/>
                  </a:lnTo>
                  <a:lnTo>
                    <a:pt x="140568" y="97453"/>
                  </a:lnTo>
                  <a:lnTo>
                    <a:pt x="157358" y="93065"/>
                  </a:lnTo>
                  <a:lnTo>
                    <a:pt x="180810" y="81700"/>
                  </a:lnTo>
                  <a:lnTo>
                    <a:pt x="215921" y="50681"/>
                  </a:lnTo>
                  <a:lnTo>
                    <a:pt x="234254" y="24811"/>
                  </a:lnTo>
                  <a:lnTo>
                    <a:pt x="237586" y="15506"/>
                  </a:lnTo>
                  <a:lnTo>
                    <a:pt x="240207" y="0"/>
                  </a:lnTo>
                  <a:lnTo>
                    <a:pt x="219261" y="41715"/>
                  </a:lnTo>
                  <a:lnTo>
                    <a:pt x="208471" y="66266"/>
                  </a:lnTo>
                  <a:lnTo>
                    <a:pt x="198742" y="109038"/>
                  </a:lnTo>
                  <a:lnTo>
                    <a:pt x="195727" y="145023"/>
                  </a:lnTo>
                  <a:lnTo>
                    <a:pt x="198305" y="151285"/>
                  </a:lnTo>
                  <a:lnTo>
                    <a:pt x="200381" y="154343"/>
                  </a:lnTo>
                  <a:lnTo>
                    <a:pt x="205334" y="157742"/>
                  </a:lnTo>
                  <a:lnTo>
                    <a:pt x="213701" y="159655"/>
                  </a:lnTo>
                  <a:lnTo>
                    <a:pt x="216598" y="159924"/>
                  </a:lnTo>
                  <a:lnTo>
                    <a:pt x="222464" y="157576"/>
                  </a:lnTo>
                  <a:lnTo>
                    <a:pt x="239054" y="143244"/>
                  </a:lnTo>
                  <a:lnTo>
                    <a:pt x="269957" y="103770"/>
                  </a:lnTo>
                  <a:lnTo>
                    <a:pt x="287478" y="69382"/>
                  </a:lnTo>
                  <a:lnTo>
                    <a:pt x="302136" y="25322"/>
                  </a:lnTo>
                  <a:lnTo>
                    <a:pt x="302483" y="22017"/>
                  </a:lnTo>
                  <a:lnTo>
                    <a:pt x="302759" y="65314"/>
                  </a:lnTo>
                  <a:lnTo>
                    <a:pt x="302760" y="109015"/>
                  </a:lnTo>
                  <a:lnTo>
                    <a:pt x="301768" y="124698"/>
                  </a:lnTo>
                  <a:lnTo>
                    <a:pt x="297615" y="143691"/>
                  </a:lnTo>
                  <a:lnTo>
                    <a:pt x="303170" y="171132"/>
                  </a:lnTo>
                  <a:lnTo>
                    <a:pt x="305018" y="173528"/>
                  </a:lnTo>
                  <a:lnTo>
                    <a:pt x="310372" y="177374"/>
                  </a:lnTo>
                  <a:lnTo>
                    <a:pt x="320620" y="17832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9" name="SMARTInkShape-175"/>
            <p:cNvSpPr/>
            <p:nvPr>
              <p:custDataLst>
                <p:tags r:id="rId53"/>
              </p:custDataLst>
            </p:nvPr>
          </p:nvSpPr>
          <p:spPr>
            <a:xfrm>
              <a:off x="8197453" y="2770126"/>
              <a:ext cx="223243" cy="78445"/>
            </a:xfrm>
            <a:custGeom>
              <a:avLst/>
              <a:gdLst/>
              <a:ahLst/>
              <a:cxnLst/>
              <a:rect l="0" t="0" r="0" b="0"/>
              <a:pathLst>
                <a:path w="223243" h="78445">
                  <a:moveTo>
                    <a:pt x="223242" y="78444"/>
                  </a:moveTo>
                  <a:lnTo>
                    <a:pt x="223242" y="78444"/>
                  </a:lnTo>
                  <a:lnTo>
                    <a:pt x="206436" y="62631"/>
                  </a:lnTo>
                  <a:lnTo>
                    <a:pt x="164740" y="36748"/>
                  </a:lnTo>
                  <a:lnTo>
                    <a:pt x="122783" y="18911"/>
                  </a:lnTo>
                  <a:lnTo>
                    <a:pt x="104400" y="10975"/>
                  </a:lnTo>
                  <a:lnTo>
                    <a:pt x="62520" y="171"/>
                  </a:lnTo>
                  <a:lnTo>
                    <a:pt x="50607" y="0"/>
                  </a:lnTo>
                  <a:lnTo>
                    <a:pt x="6038" y="13078"/>
                  </a:lnTo>
                  <a:lnTo>
                    <a:pt x="0" y="1593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SMARTInkShape-176"/>
            <p:cNvSpPr/>
            <p:nvPr>
              <p:custDataLst>
                <p:tags r:id="rId54"/>
              </p:custDataLst>
            </p:nvPr>
          </p:nvSpPr>
          <p:spPr>
            <a:xfrm>
              <a:off x="8233172" y="2669977"/>
              <a:ext cx="17860" cy="500063"/>
            </a:xfrm>
            <a:custGeom>
              <a:avLst/>
              <a:gdLst/>
              <a:ahLst/>
              <a:cxnLst/>
              <a:rect l="0" t="0" r="0" b="0"/>
              <a:pathLst>
                <a:path w="17860" h="500063">
                  <a:moveTo>
                    <a:pt x="0" y="0"/>
                  </a:moveTo>
                  <a:lnTo>
                    <a:pt x="0" y="0"/>
                  </a:lnTo>
                  <a:lnTo>
                    <a:pt x="4741" y="0"/>
                  </a:lnTo>
                  <a:lnTo>
                    <a:pt x="6137" y="992"/>
                  </a:lnTo>
                  <a:lnTo>
                    <a:pt x="7068" y="2645"/>
                  </a:lnTo>
                  <a:lnTo>
                    <a:pt x="9677" y="15231"/>
                  </a:lnTo>
                  <a:lnTo>
                    <a:pt x="14994" y="24907"/>
                  </a:lnTo>
                  <a:lnTo>
                    <a:pt x="17691" y="65392"/>
                  </a:lnTo>
                  <a:lnTo>
                    <a:pt x="17838" y="108528"/>
                  </a:lnTo>
                  <a:lnTo>
                    <a:pt x="17855" y="152663"/>
                  </a:lnTo>
                  <a:lnTo>
                    <a:pt x="17858" y="187778"/>
                  </a:lnTo>
                  <a:lnTo>
                    <a:pt x="17859" y="223317"/>
                  </a:lnTo>
                  <a:lnTo>
                    <a:pt x="15213" y="258983"/>
                  </a:lnTo>
                  <a:lnTo>
                    <a:pt x="10791" y="294686"/>
                  </a:lnTo>
                  <a:lnTo>
                    <a:pt x="9481" y="330400"/>
                  </a:lnTo>
                  <a:lnTo>
                    <a:pt x="9039" y="373283"/>
                  </a:lnTo>
                  <a:lnTo>
                    <a:pt x="8951" y="410417"/>
                  </a:lnTo>
                  <a:lnTo>
                    <a:pt x="6288" y="443769"/>
                  </a:lnTo>
                  <a:lnTo>
                    <a:pt x="828" y="474900"/>
                  </a:lnTo>
                  <a:lnTo>
                    <a:pt x="0" y="50006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46" name="SMARTInkShape-Group51"/>
          <p:cNvGrpSpPr/>
          <p:nvPr/>
        </p:nvGrpSpPr>
        <p:grpSpPr>
          <a:xfrm>
            <a:off x="5135104" y="2327237"/>
            <a:ext cx="1356780" cy="501552"/>
            <a:chOff x="5135104" y="2327237"/>
            <a:chExt cx="1356780" cy="501552"/>
          </a:xfrm>
        </p:grpSpPr>
        <p:sp>
          <p:nvSpPr>
            <p:cNvPr id="42" name="SMARTInkShape-177"/>
            <p:cNvSpPr/>
            <p:nvPr>
              <p:custDataLst>
                <p:tags r:id="rId45"/>
              </p:custDataLst>
            </p:nvPr>
          </p:nvSpPr>
          <p:spPr>
            <a:xfrm>
              <a:off x="5135104" y="2572239"/>
              <a:ext cx="222710" cy="177828"/>
            </a:xfrm>
            <a:custGeom>
              <a:avLst/>
              <a:gdLst/>
              <a:ahLst/>
              <a:cxnLst/>
              <a:rect l="0" t="0" r="0" b="0"/>
              <a:pathLst>
                <a:path w="222710" h="177828">
                  <a:moveTo>
                    <a:pt x="124482" y="44159"/>
                  </a:moveTo>
                  <a:lnTo>
                    <a:pt x="124482" y="44159"/>
                  </a:lnTo>
                  <a:lnTo>
                    <a:pt x="124482" y="30598"/>
                  </a:lnTo>
                  <a:lnTo>
                    <a:pt x="121836" y="25565"/>
                  </a:lnTo>
                  <a:lnTo>
                    <a:pt x="103232" y="5084"/>
                  </a:lnTo>
                  <a:lnTo>
                    <a:pt x="94863" y="1988"/>
                  </a:lnTo>
                  <a:lnTo>
                    <a:pt x="78062" y="0"/>
                  </a:lnTo>
                  <a:lnTo>
                    <a:pt x="51415" y="7243"/>
                  </a:lnTo>
                  <a:lnTo>
                    <a:pt x="32291" y="21470"/>
                  </a:lnTo>
                  <a:lnTo>
                    <a:pt x="21208" y="32696"/>
                  </a:lnTo>
                  <a:lnTo>
                    <a:pt x="8574" y="56410"/>
                  </a:lnTo>
                  <a:lnTo>
                    <a:pt x="2165" y="78216"/>
                  </a:lnTo>
                  <a:lnTo>
                    <a:pt x="0" y="103362"/>
                  </a:lnTo>
                  <a:lnTo>
                    <a:pt x="7202" y="139381"/>
                  </a:lnTo>
                  <a:lnTo>
                    <a:pt x="9584" y="144351"/>
                  </a:lnTo>
                  <a:lnTo>
                    <a:pt x="32651" y="170993"/>
                  </a:lnTo>
                  <a:lnTo>
                    <a:pt x="42658" y="174944"/>
                  </a:lnTo>
                  <a:lnTo>
                    <a:pt x="72250" y="177827"/>
                  </a:lnTo>
                  <a:lnTo>
                    <a:pt x="87067" y="173282"/>
                  </a:lnTo>
                  <a:lnTo>
                    <a:pt x="99285" y="165651"/>
                  </a:lnTo>
                  <a:lnTo>
                    <a:pt x="112302" y="147055"/>
                  </a:lnTo>
                  <a:lnTo>
                    <a:pt x="120432" y="130099"/>
                  </a:lnTo>
                  <a:lnTo>
                    <a:pt x="124377" y="85986"/>
                  </a:lnTo>
                  <a:lnTo>
                    <a:pt x="124481" y="62443"/>
                  </a:lnTo>
                  <a:lnTo>
                    <a:pt x="124482" y="74485"/>
                  </a:lnTo>
                  <a:lnTo>
                    <a:pt x="127128" y="80127"/>
                  </a:lnTo>
                  <a:lnTo>
                    <a:pt x="154293" y="122951"/>
                  </a:lnTo>
                  <a:lnTo>
                    <a:pt x="179799" y="152651"/>
                  </a:lnTo>
                  <a:lnTo>
                    <a:pt x="189086" y="156870"/>
                  </a:lnTo>
                  <a:lnTo>
                    <a:pt x="198836" y="159738"/>
                  </a:lnTo>
                  <a:lnTo>
                    <a:pt x="213328" y="168216"/>
                  </a:lnTo>
                  <a:lnTo>
                    <a:pt x="222709" y="16917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3" name="SMARTInkShape-178"/>
            <p:cNvSpPr/>
            <p:nvPr>
              <p:custDataLst>
                <p:tags r:id="rId46"/>
              </p:custDataLst>
            </p:nvPr>
          </p:nvSpPr>
          <p:spPr>
            <a:xfrm>
              <a:off x="5473898" y="2527623"/>
              <a:ext cx="571501" cy="276300"/>
            </a:xfrm>
            <a:custGeom>
              <a:avLst/>
              <a:gdLst/>
              <a:ahLst/>
              <a:cxnLst/>
              <a:rect l="0" t="0" r="0" b="0"/>
              <a:pathLst>
                <a:path w="571501" h="276300">
                  <a:moveTo>
                    <a:pt x="0" y="53057"/>
                  </a:moveTo>
                  <a:lnTo>
                    <a:pt x="0" y="53057"/>
                  </a:lnTo>
                  <a:lnTo>
                    <a:pt x="7689" y="53057"/>
                  </a:lnTo>
                  <a:lnTo>
                    <a:pt x="35351" y="42033"/>
                  </a:lnTo>
                  <a:lnTo>
                    <a:pt x="77141" y="11360"/>
                  </a:lnTo>
                  <a:lnTo>
                    <a:pt x="86247" y="3440"/>
                  </a:lnTo>
                  <a:lnTo>
                    <a:pt x="95228" y="652"/>
                  </a:lnTo>
                  <a:lnTo>
                    <a:pt x="101193" y="0"/>
                  </a:lnTo>
                  <a:lnTo>
                    <a:pt x="103181" y="819"/>
                  </a:lnTo>
                  <a:lnTo>
                    <a:pt x="104507" y="2356"/>
                  </a:lnTo>
                  <a:lnTo>
                    <a:pt x="121292" y="39627"/>
                  </a:lnTo>
                  <a:lnTo>
                    <a:pt x="124280" y="74437"/>
                  </a:lnTo>
                  <a:lnTo>
                    <a:pt x="129611" y="114496"/>
                  </a:lnTo>
                  <a:lnTo>
                    <a:pt x="133089" y="151072"/>
                  </a:lnTo>
                  <a:lnTo>
                    <a:pt x="133833" y="191163"/>
                  </a:lnTo>
                  <a:lnTo>
                    <a:pt x="133912" y="205543"/>
                  </a:lnTo>
                  <a:lnTo>
                    <a:pt x="136577" y="212771"/>
                  </a:lnTo>
                  <a:lnTo>
                    <a:pt x="141631" y="220755"/>
                  </a:lnTo>
                  <a:lnTo>
                    <a:pt x="142046" y="220418"/>
                  </a:lnTo>
                  <a:lnTo>
                    <a:pt x="151948" y="176410"/>
                  </a:lnTo>
                  <a:lnTo>
                    <a:pt x="164122" y="133205"/>
                  </a:lnTo>
                  <a:lnTo>
                    <a:pt x="178648" y="88747"/>
                  </a:lnTo>
                  <a:lnTo>
                    <a:pt x="193813" y="44908"/>
                  </a:lnTo>
                  <a:lnTo>
                    <a:pt x="195932" y="25209"/>
                  </a:lnTo>
                  <a:lnTo>
                    <a:pt x="197098" y="22586"/>
                  </a:lnTo>
                  <a:lnTo>
                    <a:pt x="198867" y="20836"/>
                  </a:lnTo>
                  <a:lnTo>
                    <a:pt x="204096" y="18029"/>
                  </a:lnTo>
                  <a:lnTo>
                    <a:pt x="207457" y="20291"/>
                  </a:lnTo>
                  <a:lnTo>
                    <a:pt x="209742" y="22283"/>
                  </a:lnTo>
                  <a:lnTo>
                    <a:pt x="212282" y="29788"/>
                  </a:lnTo>
                  <a:lnTo>
                    <a:pt x="221202" y="69363"/>
                  </a:lnTo>
                  <a:lnTo>
                    <a:pt x="222974" y="113743"/>
                  </a:lnTo>
                  <a:lnTo>
                    <a:pt x="225835" y="150923"/>
                  </a:lnTo>
                  <a:lnTo>
                    <a:pt x="234262" y="192470"/>
                  </a:lnTo>
                  <a:lnTo>
                    <a:pt x="239075" y="203835"/>
                  </a:lnTo>
                  <a:lnTo>
                    <a:pt x="240702" y="211825"/>
                  </a:lnTo>
                  <a:lnTo>
                    <a:pt x="245724" y="203727"/>
                  </a:lnTo>
                  <a:lnTo>
                    <a:pt x="254393" y="167018"/>
                  </a:lnTo>
                  <a:lnTo>
                    <a:pt x="261006" y="124214"/>
                  </a:lnTo>
                  <a:lnTo>
                    <a:pt x="267976" y="80801"/>
                  </a:lnTo>
                  <a:lnTo>
                    <a:pt x="276701" y="37162"/>
                  </a:lnTo>
                  <a:lnTo>
                    <a:pt x="279462" y="63079"/>
                  </a:lnTo>
                  <a:lnTo>
                    <a:pt x="283887" y="80170"/>
                  </a:lnTo>
                  <a:lnTo>
                    <a:pt x="291642" y="122920"/>
                  </a:lnTo>
                  <a:lnTo>
                    <a:pt x="295765" y="150817"/>
                  </a:lnTo>
                  <a:lnTo>
                    <a:pt x="314679" y="191130"/>
                  </a:lnTo>
                  <a:lnTo>
                    <a:pt x="333302" y="223773"/>
                  </a:lnTo>
                  <a:lnTo>
                    <a:pt x="341942" y="228149"/>
                  </a:lnTo>
                  <a:lnTo>
                    <a:pt x="347024" y="229316"/>
                  </a:lnTo>
                  <a:lnTo>
                    <a:pt x="351404" y="229102"/>
                  </a:lnTo>
                  <a:lnTo>
                    <a:pt x="373465" y="219017"/>
                  </a:lnTo>
                  <a:lnTo>
                    <a:pt x="381951" y="210822"/>
                  </a:lnTo>
                  <a:lnTo>
                    <a:pt x="392306" y="192406"/>
                  </a:lnTo>
                  <a:lnTo>
                    <a:pt x="399013" y="168098"/>
                  </a:lnTo>
                  <a:lnTo>
                    <a:pt x="401464" y="124356"/>
                  </a:lnTo>
                  <a:lnTo>
                    <a:pt x="401787" y="79828"/>
                  </a:lnTo>
                  <a:lnTo>
                    <a:pt x="397082" y="57792"/>
                  </a:lnTo>
                  <a:lnTo>
                    <a:pt x="386602" y="33560"/>
                  </a:lnTo>
                  <a:lnTo>
                    <a:pt x="380845" y="25209"/>
                  </a:lnTo>
                  <a:lnTo>
                    <a:pt x="376927" y="22586"/>
                  </a:lnTo>
                  <a:lnTo>
                    <a:pt x="362926" y="18893"/>
                  </a:lnTo>
                  <a:lnTo>
                    <a:pt x="345645" y="17543"/>
                  </a:lnTo>
                  <a:lnTo>
                    <a:pt x="336844" y="22721"/>
                  </a:lnTo>
                  <a:lnTo>
                    <a:pt x="327310" y="31636"/>
                  </a:lnTo>
                  <a:lnTo>
                    <a:pt x="309940" y="59325"/>
                  </a:lnTo>
                  <a:lnTo>
                    <a:pt x="305485" y="81703"/>
                  </a:lnTo>
                  <a:lnTo>
                    <a:pt x="303857" y="124739"/>
                  </a:lnTo>
                  <a:lnTo>
                    <a:pt x="304635" y="168183"/>
                  </a:lnTo>
                  <a:lnTo>
                    <a:pt x="310748" y="187820"/>
                  </a:lnTo>
                  <a:lnTo>
                    <a:pt x="319058" y="203847"/>
                  </a:lnTo>
                  <a:lnTo>
                    <a:pt x="319861" y="207162"/>
                  </a:lnTo>
                  <a:lnTo>
                    <a:pt x="321389" y="209371"/>
                  </a:lnTo>
                  <a:lnTo>
                    <a:pt x="323400" y="210844"/>
                  </a:lnTo>
                  <a:lnTo>
                    <a:pt x="325733" y="211827"/>
                  </a:lnTo>
                  <a:lnTo>
                    <a:pt x="328280" y="211489"/>
                  </a:lnTo>
                  <a:lnTo>
                    <a:pt x="333757" y="208469"/>
                  </a:lnTo>
                  <a:lnTo>
                    <a:pt x="354233" y="179755"/>
                  </a:lnTo>
                  <a:lnTo>
                    <a:pt x="362156" y="158065"/>
                  </a:lnTo>
                  <a:lnTo>
                    <a:pt x="371907" y="113575"/>
                  </a:lnTo>
                  <a:lnTo>
                    <a:pt x="375011" y="80535"/>
                  </a:lnTo>
                  <a:lnTo>
                    <a:pt x="375047" y="123493"/>
                  </a:lnTo>
                  <a:lnTo>
                    <a:pt x="375047" y="161257"/>
                  </a:lnTo>
                  <a:lnTo>
                    <a:pt x="376040" y="186319"/>
                  </a:lnTo>
                  <a:lnTo>
                    <a:pt x="387476" y="219262"/>
                  </a:lnTo>
                  <a:lnTo>
                    <a:pt x="401905" y="239733"/>
                  </a:lnTo>
                  <a:lnTo>
                    <a:pt x="407821" y="245164"/>
                  </a:lnTo>
                  <a:lnTo>
                    <a:pt x="413756" y="247579"/>
                  </a:lnTo>
                  <a:lnTo>
                    <a:pt x="422348" y="246006"/>
                  </a:lnTo>
                  <a:lnTo>
                    <a:pt x="427417" y="244197"/>
                  </a:lnTo>
                  <a:lnTo>
                    <a:pt x="435696" y="236896"/>
                  </a:lnTo>
                  <a:lnTo>
                    <a:pt x="465971" y="193952"/>
                  </a:lnTo>
                  <a:lnTo>
                    <a:pt x="485062" y="151661"/>
                  </a:lnTo>
                  <a:lnTo>
                    <a:pt x="498289" y="127794"/>
                  </a:lnTo>
                  <a:lnTo>
                    <a:pt x="499872" y="126694"/>
                  </a:lnTo>
                  <a:lnTo>
                    <a:pt x="504277" y="125472"/>
                  </a:lnTo>
                  <a:lnTo>
                    <a:pt x="505849" y="126138"/>
                  </a:lnTo>
                  <a:lnTo>
                    <a:pt x="506897" y="127574"/>
                  </a:lnTo>
                  <a:lnTo>
                    <a:pt x="508372" y="134337"/>
                  </a:lnTo>
                  <a:lnTo>
                    <a:pt x="509709" y="140775"/>
                  </a:lnTo>
                  <a:lnTo>
                    <a:pt x="516005" y="161077"/>
                  </a:lnTo>
                  <a:lnTo>
                    <a:pt x="520400" y="203075"/>
                  </a:lnTo>
                  <a:lnTo>
                    <a:pt x="524940" y="224837"/>
                  </a:lnTo>
                  <a:lnTo>
                    <a:pt x="526995" y="239536"/>
                  </a:lnTo>
                  <a:lnTo>
                    <a:pt x="533729" y="253390"/>
                  </a:lnTo>
                  <a:lnTo>
                    <a:pt x="551913" y="274454"/>
                  </a:lnTo>
                  <a:lnTo>
                    <a:pt x="571500" y="27629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4" name="SMARTInkShape-179"/>
            <p:cNvSpPr/>
            <p:nvPr>
              <p:custDataLst>
                <p:tags r:id="rId47"/>
              </p:custDataLst>
            </p:nvPr>
          </p:nvSpPr>
          <p:spPr>
            <a:xfrm>
              <a:off x="6027705" y="2327237"/>
              <a:ext cx="419530" cy="501552"/>
            </a:xfrm>
            <a:custGeom>
              <a:avLst/>
              <a:gdLst/>
              <a:ahLst/>
              <a:cxnLst/>
              <a:rect l="0" t="0" r="0" b="0"/>
              <a:pathLst>
                <a:path w="419530" h="501552">
                  <a:moveTo>
                    <a:pt x="142709" y="315951"/>
                  </a:moveTo>
                  <a:lnTo>
                    <a:pt x="142709" y="315951"/>
                  </a:lnTo>
                  <a:lnTo>
                    <a:pt x="121459" y="315951"/>
                  </a:lnTo>
                  <a:lnTo>
                    <a:pt x="79952" y="326974"/>
                  </a:lnTo>
                  <a:lnTo>
                    <a:pt x="56339" y="337200"/>
                  </a:lnTo>
                  <a:lnTo>
                    <a:pt x="47106" y="345569"/>
                  </a:lnTo>
                  <a:lnTo>
                    <a:pt x="16111" y="384577"/>
                  </a:lnTo>
                  <a:lnTo>
                    <a:pt x="4079" y="408256"/>
                  </a:lnTo>
                  <a:lnTo>
                    <a:pt x="0" y="451110"/>
                  </a:lnTo>
                  <a:lnTo>
                    <a:pt x="2553" y="458042"/>
                  </a:lnTo>
                  <a:lnTo>
                    <a:pt x="4623" y="461280"/>
                  </a:lnTo>
                  <a:lnTo>
                    <a:pt x="7988" y="463438"/>
                  </a:lnTo>
                  <a:lnTo>
                    <a:pt x="24999" y="466902"/>
                  </a:lnTo>
                  <a:lnTo>
                    <a:pt x="54558" y="466651"/>
                  </a:lnTo>
                  <a:lnTo>
                    <a:pt x="85913" y="455311"/>
                  </a:lnTo>
                  <a:lnTo>
                    <a:pt x="116056" y="435715"/>
                  </a:lnTo>
                  <a:lnTo>
                    <a:pt x="148289" y="395626"/>
                  </a:lnTo>
                  <a:lnTo>
                    <a:pt x="172401" y="353333"/>
                  </a:lnTo>
                  <a:lnTo>
                    <a:pt x="189319" y="318538"/>
                  </a:lnTo>
                  <a:lnTo>
                    <a:pt x="201058" y="282101"/>
                  </a:lnTo>
                  <a:lnTo>
                    <a:pt x="209827" y="240326"/>
                  </a:lnTo>
                  <a:lnTo>
                    <a:pt x="213859" y="196529"/>
                  </a:lnTo>
                  <a:lnTo>
                    <a:pt x="218912" y="153126"/>
                  </a:lnTo>
                  <a:lnTo>
                    <a:pt x="215999" y="114689"/>
                  </a:lnTo>
                  <a:lnTo>
                    <a:pt x="213704" y="78165"/>
                  </a:lnTo>
                  <a:lnTo>
                    <a:pt x="204541" y="35559"/>
                  </a:lnTo>
                  <a:lnTo>
                    <a:pt x="196087" y="16575"/>
                  </a:lnTo>
                  <a:lnTo>
                    <a:pt x="184341" y="1271"/>
                  </a:lnTo>
                  <a:lnTo>
                    <a:pt x="182370" y="0"/>
                  </a:lnTo>
                  <a:lnTo>
                    <a:pt x="181056" y="145"/>
                  </a:lnTo>
                  <a:lnTo>
                    <a:pt x="174206" y="7507"/>
                  </a:lnTo>
                  <a:lnTo>
                    <a:pt x="171590" y="15484"/>
                  </a:lnTo>
                  <a:lnTo>
                    <a:pt x="167472" y="44361"/>
                  </a:lnTo>
                  <a:lnTo>
                    <a:pt x="164629" y="76181"/>
                  </a:lnTo>
                  <a:lnTo>
                    <a:pt x="166673" y="106861"/>
                  </a:lnTo>
                  <a:lnTo>
                    <a:pt x="168661" y="147283"/>
                  </a:lnTo>
                  <a:lnTo>
                    <a:pt x="169250" y="189135"/>
                  </a:lnTo>
                  <a:lnTo>
                    <a:pt x="169388" y="220893"/>
                  </a:lnTo>
                  <a:lnTo>
                    <a:pt x="169449" y="253859"/>
                  </a:lnTo>
                  <a:lnTo>
                    <a:pt x="169476" y="285047"/>
                  </a:lnTo>
                  <a:lnTo>
                    <a:pt x="169492" y="325755"/>
                  </a:lnTo>
                  <a:lnTo>
                    <a:pt x="169497" y="362953"/>
                  </a:lnTo>
                  <a:lnTo>
                    <a:pt x="169497" y="402956"/>
                  </a:lnTo>
                  <a:lnTo>
                    <a:pt x="169498" y="438474"/>
                  </a:lnTo>
                  <a:lnTo>
                    <a:pt x="170490" y="438312"/>
                  </a:lnTo>
                  <a:lnTo>
                    <a:pt x="174239" y="435487"/>
                  </a:lnTo>
                  <a:lnTo>
                    <a:pt x="190489" y="407482"/>
                  </a:lnTo>
                  <a:lnTo>
                    <a:pt x="205237" y="368647"/>
                  </a:lnTo>
                  <a:lnTo>
                    <a:pt x="220102" y="325756"/>
                  </a:lnTo>
                  <a:lnTo>
                    <a:pt x="238290" y="283103"/>
                  </a:lnTo>
                  <a:lnTo>
                    <a:pt x="240752" y="275555"/>
                  </a:lnTo>
                  <a:lnTo>
                    <a:pt x="245153" y="268893"/>
                  </a:lnTo>
                  <a:lnTo>
                    <a:pt x="246724" y="267711"/>
                  </a:lnTo>
                  <a:lnTo>
                    <a:pt x="247771" y="267916"/>
                  </a:lnTo>
                  <a:lnTo>
                    <a:pt x="254192" y="275374"/>
                  </a:lnTo>
                  <a:lnTo>
                    <a:pt x="256749" y="286010"/>
                  </a:lnTo>
                  <a:lnTo>
                    <a:pt x="258615" y="329895"/>
                  </a:lnTo>
                  <a:lnTo>
                    <a:pt x="258759" y="368755"/>
                  </a:lnTo>
                  <a:lnTo>
                    <a:pt x="265858" y="407007"/>
                  </a:lnTo>
                  <a:lnTo>
                    <a:pt x="269818" y="429912"/>
                  </a:lnTo>
                  <a:lnTo>
                    <a:pt x="277274" y="446620"/>
                  </a:lnTo>
                  <a:lnTo>
                    <a:pt x="282883" y="453401"/>
                  </a:lnTo>
                  <a:lnTo>
                    <a:pt x="288683" y="456415"/>
                  </a:lnTo>
                  <a:lnTo>
                    <a:pt x="303459" y="458508"/>
                  </a:lnTo>
                  <a:lnTo>
                    <a:pt x="306430" y="458613"/>
                  </a:lnTo>
                  <a:lnTo>
                    <a:pt x="315023" y="453439"/>
                  </a:lnTo>
                  <a:lnTo>
                    <a:pt x="324465" y="444526"/>
                  </a:lnTo>
                  <a:lnTo>
                    <a:pt x="347928" y="405107"/>
                  </a:lnTo>
                  <a:lnTo>
                    <a:pt x="352980" y="393279"/>
                  </a:lnTo>
                  <a:lnTo>
                    <a:pt x="356864" y="350454"/>
                  </a:lnTo>
                  <a:lnTo>
                    <a:pt x="352234" y="335544"/>
                  </a:lnTo>
                  <a:lnTo>
                    <a:pt x="349862" y="331990"/>
                  </a:lnTo>
                  <a:lnTo>
                    <a:pt x="342773" y="325994"/>
                  </a:lnTo>
                  <a:lnTo>
                    <a:pt x="340767" y="321076"/>
                  </a:lnTo>
                  <a:lnTo>
                    <a:pt x="339240" y="319367"/>
                  </a:lnTo>
                  <a:lnTo>
                    <a:pt x="334897" y="317469"/>
                  </a:lnTo>
                  <a:lnTo>
                    <a:pt x="332350" y="317955"/>
                  </a:lnTo>
                  <a:lnTo>
                    <a:pt x="322953" y="323772"/>
                  </a:lnTo>
                  <a:lnTo>
                    <a:pt x="309019" y="349641"/>
                  </a:lnTo>
                  <a:lnTo>
                    <a:pt x="305096" y="366833"/>
                  </a:lnTo>
                  <a:lnTo>
                    <a:pt x="303661" y="406068"/>
                  </a:lnTo>
                  <a:lnTo>
                    <a:pt x="304533" y="422479"/>
                  </a:lnTo>
                  <a:lnTo>
                    <a:pt x="315885" y="455374"/>
                  </a:lnTo>
                  <a:lnTo>
                    <a:pt x="340944" y="486785"/>
                  </a:lnTo>
                  <a:lnTo>
                    <a:pt x="355455" y="496986"/>
                  </a:lnTo>
                  <a:lnTo>
                    <a:pt x="372322" y="501551"/>
                  </a:lnTo>
                  <a:lnTo>
                    <a:pt x="383996" y="499974"/>
                  </a:lnTo>
                  <a:lnTo>
                    <a:pt x="419529" y="48561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5" name="SMARTInkShape-180"/>
            <p:cNvSpPr/>
            <p:nvPr>
              <p:custDataLst>
                <p:tags r:id="rId48"/>
              </p:custDataLst>
            </p:nvPr>
          </p:nvSpPr>
          <p:spPr>
            <a:xfrm>
              <a:off x="6393656" y="2455664"/>
              <a:ext cx="98228" cy="71439"/>
            </a:xfrm>
            <a:custGeom>
              <a:avLst/>
              <a:gdLst/>
              <a:ahLst/>
              <a:cxnLst/>
              <a:rect l="0" t="0" r="0" b="0"/>
              <a:pathLst>
                <a:path w="98228" h="71439">
                  <a:moveTo>
                    <a:pt x="98227" y="0"/>
                  </a:moveTo>
                  <a:lnTo>
                    <a:pt x="98227" y="0"/>
                  </a:lnTo>
                  <a:lnTo>
                    <a:pt x="93486" y="4740"/>
                  </a:lnTo>
                  <a:lnTo>
                    <a:pt x="88513" y="7068"/>
                  </a:lnTo>
                  <a:lnTo>
                    <a:pt x="85798" y="7689"/>
                  </a:lnTo>
                  <a:lnTo>
                    <a:pt x="42620" y="39773"/>
                  </a:lnTo>
                  <a:lnTo>
                    <a:pt x="0" y="7143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52" name="SMARTInkShape-Group52"/>
          <p:cNvGrpSpPr/>
          <p:nvPr/>
        </p:nvGrpSpPr>
        <p:grpSpPr>
          <a:xfrm>
            <a:off x="1777246" y="3431383"/>
            <a:ext cx="1357075" cy="495639"/>
            <a:chOff x="1777246" y="3431383"/>
            <a:chExt cx="1357075" cy="495639"/>
          </a:xfrm>
        </p:grpSpPr>
        <p:sp>
          <p:nvSpPr>
            <p:cNvPr id="47" name="SMARTInkShape-181"/>
            <p:cNvSpPr/>
            <p:nvPr>
              <p:custDataLst>
                <p:tags r:id="rId40"/>
              </p:custDataLst>
            </p:nvPr>
          </p:nvSpPr>
          <p:spPr>
            <a:xfrm>
              <a:off x="1777246" y="3599187"/>
              <a:ext cx="347952" cy="325066"/>
            </a:xfrm>
            <a:custGeom>
              <a:avLst/>
              <a:gdLst/>
              <a:ahLst/>
              <a:cxnLst/>
              <a:rect l="0" t="0" r="0" b="0"/>
              <a:pathLst>
                <a:path w="347952" h="325066">
                  <a:moveTo>
                    <a:pt x="71200" y="97704"/>
                  </a:moveTo>
                  <a:lnTo>
                    <a:pt x="71200" y="97704"/>
                  </a:lnTo>
                  <a:lnTo>
                    <a:pt x="83628" y="97704"/>
                  </a:lnTo>
                  <a:lnTo>
                    <a:pt x="89291" y="100349"/>
                  </a:lnTo>
                  <a:lnTo>
                    <a:pt x="92190" y="102444"/>
                  </a:lnTo>
                  <a:lnTo>
                    <a:pt x="105751" y="105392"/>
                  </a:lnTo>
                  <a:lnTo>
                    <a:pt x="122337" y="106266"/>
                  </a:lnTo>
                  <a:lnTo>
                    <a:pt x="139819" y="101784"/>
                  </a:lnTo>
                  <a:lnTo>
                    <a:pt x="176268" y="79771"/>
                  </a:lnTo>
                  <a:lnTo>
                    <a:pt x="189849" y="67923"/>
                  </a:lnTo>
                  <a:lnTo>
                    <a:pt x="193386" y="61979"/>
                  </a:lnTo>
                  <a:lnTo>
                    <a:pt x="195656" y="50077"/>
                  </a:lnTo>
                  <a:lnTo>
                    <a:pt x="196049" y="41149"/>
                  </a:lnTo>
                  <a:lnTo>
                    <a:pt x="193496" y="35195"/>
                  </a:lnTo>
                  <a:lnTo>
                    <a:pt x="183772" y="23290"/>
                  </a:lnTo>
                  <a:lnTo>
                    <a:pt x="158714" y="5430"/>
                  </a:lnTo>
                  <a:lnTo>
                    <a:pt x="149451" y="2123"/>
                  </a:lnTo>
                  <a:lnTo>
                    <a:pt x="127336" y="0"/>
                  </a:lnTo>
                  <a:lnTo>
                    <a:pt x="86058" y="8602"/>
                  </a:lnTo>
                  <a:lnTo>
                    <a:pt x="56313" y="20730"/>
                  </a:lnTo>
                  <a:lnTo>
                    <a:pt x="38456" y="34107"/>
                  </a:lnTo>
                  <a:lnTo>
                    <a:pt x="8924" y="72850"/>
                  </a:lnTo>
                  <a:lnTo>
                    <a:pt x="3834" y="83681"/>
                  </a:lnTo>
                  <a:lnTo>
                    <a:pt x="0" y="127189"/>
                  </a:lnTo>
                  <a:lnTo>
                    <a:pt x="860" y="142558"/>
                  </a:lnTo>
                  <a:lnTo>
                    <a:pt x="4550" y="156004"/>
                  </a:lnTo>
                  <a:lnTo>
                    <a:pt x="12142" y="165948"/>
                  </a:lnTo>
                  <a:lnTo>
                    <a:pt x="50565" y="197478"/>
                  </a:lnTo>
                  <a:lnTo>
                    <a:pt x="73023" y="202673"/>
                  </a:lnTo>
                  <a:lnTo>
                    <a:pt x="113415" y="204428"/>
                  </a:lnTo>
                  <a:lnTo>
                    <a:pt x="155436" y="204803"/>
                  </a:lnTo>
                  <a:lnTo>
                    <a:pt x="187057" y="203856"/>
                  </a:lnTo>
                  <a:lnTo>
                    <a:pt x="225699" y="189627"/>
                  </a:lnTo>
                  <a:lnTo>
                    <a:pt x="250969" y="175048"/>
                  </a:lnTo>
                  <a:lnTo>
                    <a:pt x="278160" y="149542"/>
                  </a:lnTo>
                  <a:lnTo>
                    <a:pt x="282244" y="140256"/>
                  </a:lnTo>
                  <a:lnTo>
                    <a:pt x="285052" y="130506"/>
                  </a:lnTo>
                  <a:lnTo>
                    <a:pt x="292293" y="116163"/>
                  </a:lnTo>
                  <a:lnTo>
                    <a:pt x="294017" y="103775"/>
                  </a:lnTo>
                  <a:lnTo>
                    <a:pt x="295151" y="101751"/>
                  </a:lnTo>
                  <a:lnTo>
                    <a:pt x="296899" y="100402"/>
                  </a:lnTo>
                  <a:lnTo>
                    <a:pt x="299056" y="99503"/>
                  </a:lnTo>
                  <a:lnTo>
                    <a:pt x="300495" y="97911"/>
                  </a:lnTo>
                  <a:lnTo>
                    <a:pt x="302993" y="90173"/>
                  </a:lnTo>
                  <a:lnTo>
                    <a:pt x="304289" y="96179"/>
                  </a:lnTo>
                  <a:lnTo>
                    <a:pt x="309486" y="104087"/>
                  </a:lnTo>
                  <a:lnTo>
                    <a:pt x="327459" y="146680"/>
                  </a:lnTo>
                  <a:lnTo>
                    <a:pt x="342103" y="187570"/>
                  </a:lnTo>
                  <a:lnTo>
                    <a:pt x="347240" y="231724"/>
                  </a:lnTo>
                  <a:lnTo>
                    <a:pt x="347951" y="275520"/>
                  </a:lnTo>
                  <a:lnTo>
                    <a:pt x="346997" y="287858"/>
                  </a:lnTo>
                  <a:lnTo>
                    <a:pt x="340882" y="304968"/>
                  </a:lnTo>
                  <a:lnTo>
                    <a:pt x="335587" y="313183"/>
                  </a:lnTo>
                  <a:lnTo>
                    <a:pt x="329926" y="317496"/>
                  </a:lnTo>
                  <a:lnTo>
                    <a:pt x="313467" y="325004"/>
                  </a:lnTo>
                  <a:lnTo>
                    <a:pt x="302567" y="325065"/>
                  </a:lnTo>
                  <a:lnTo>
                    <a:pt x="261652" y="316446"/>
                  </a:lnTo>
                  <a:lnTo>
                    <a:pt x="235458" y="297028"/>
                  </a:lnTo>
                  <a:lnTo>
                    <a:pt x="223004" y="2762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8" name="SMARTInkShape-182"/>
            <p:cNvSpPr/>
            <p:nvPr>
              <p:custDataLst>
                <p:tags r:id="rId41"/>
              </p:custDataLst>
            </p:nvPr>
          </p:nvSpPr>
          <p:spPr>
            <a:xfrm>
              <a:off x="2178844" y="3518297"/>
              <a:ext cx="25529" cy="383285"/>
            </a:xfrm>
            <a:custGeom>
              <a:avLst/>
              <a:gdLst/>
              <a:ahLst/>
              <a:cxnLst/>
              <a:rect l="0" t="0" r="0" b="0"/>
              <a:pathLst>
                <a:path w="25529" h="383285">
                  <a:moveTo>
                    <a:pt x="0" y="0"/>
                  </a:moveTo>
                  <a:lnTo>
                    <a:pt x="0" y="0"/>
                  </a:lnTo>
                  <a:lnTo>
                    <a:pt x="4740" y="0"/>
                  </a:lnTo>
                  <a:lnTo>
                    <a:pt x="6137" y="992"/>
                  </a:lnTo>
                  <a:lnTo>
                    <a:pt x="7068" y="2645"/>
                  </a:lnTo>
                  <a:lnTo>
                    <a:pt x="7688" y="4740"/>
                  </a:lnTo>
                  <a:lnTo>
                    <a:pt x="14821" y="16223"/>
                  </a:lnTo>
                  <a:lnTo>
                    <a:pt x="24749" y="56476"/>
                  </a:lnTo>
                  <a:lnTo>
                    <a:pt x="25528" y="99600"/>
                  </a:lnTo>
                  <a:lnTo>
                    <a:pt x="19668" y="143734"/>
                  </a:lnTo>
                  <a:lnTo>
                    <a:pt x="18395" y="178848"/>
                  </a:lnTo>
                  <a:lnTo>
                    <a:pt x="18018" y="214388"/>
                  </a:lnTo>
                  <a:lnTo>
                    <a:pt x="17906" y="250053"/>
                  </a:lnTo>
                  <a:lnTo>
                    <a:pt x="17868" y="292920"/>
                  </a:lnTo>
                  <a:lnTo>
                    <a:pt x="10793" y="336450"/>
                  </a:lnTo>
                  <a:lnTo>
                    <a:pt x="8978" y="380472"/>
                  </a:lnTo>
                  <a:lnTo>
                    <a:pt x="8939" y="383284"/>
                  </a:lnTo>
                  <a:lnTo>
                    <a:pt x="17859" y="37504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9" name="SMARTInkShape-183"/>
            <p:cNvSpPr/>
            <p:nvPr>
              <p:custDataLst>
                <p:tags r:id="rId42"/>
              </p:custDataLst>
            </p:nvPr>
          </p:nvSpPr>
          <p:spPr>
            <a:xfrm>
              <a:off x="2152055" y="3634383"/>
              <a:ext cx="169665" cy="1"/>
            </a:xfrm>
            <a:custGeom>
              <a:avLst/>
              <a:gdLst/>
              <a:ahLst/>
              <a:cxnLst/>
              <a:rect l="0" t="0" r="0" b="0"/>
              <a:pathLst>
                <a:path w="169665" h="1">
                  <a:moveTo>
                    <a:pt x="169664" y="0"/>
                  </a:moveTo>
                  <a:lnTo>
                    <a:pt x="169664" y="0"/>
                  </a:lnTo>
                  <a:lnTo>
                    <a:pt x="129934" y="0"/>
                  </a:lnTo>
                  <a:lnTo>
                    <a:pt x="89022" y="0"/>
                  </a:lnTo>
                  <a:lnTo>
                    <a:pt x="44806" y="0"/>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0" name="SMARTInkShape-184"/>
            <p:cNvSpPr/>
            <p:nvPr>
              <p:custDataLst>
                <p:tags r:id="rId43"/>
              </p:custDataLst>
            </p:nvPr>
          </p:nvSpPr>
          <p:spPr>
            <a:xfrm>
              <a:off x="2402623" y="3431383"/>
              <a:ext cx="678120" cy="495639"/>
            </a:xfrm>
            <a:custGeom>
              <a:avLst/>
              <a:gdLst/>
              <a:ahLst/>
              <a:cxnLst/>
              <a:rect l="0" t="0" r="0" b="0"/>
              <a:pathLst>
                <a:path w="678120" h="495639">
                  <a:moveTo>
                    <a:pt x="151268" y="265508"/>
                  </a:moveTo>
                  <a:lnTo>
                    <a:pt x="151268" y="265508"/>
                  </a:lnTo>
                  <a:lnTo>
                    <a:pt x="151268" y="260767"/>
                  </a:lnTo>
                  <a:lnTo>
                    <a:pt x="150275" y="259370"/>
                  </a:lnTo>
                  <a:lnTo>
                    <a:pt x="148622" y="258440"/>
                  </a:lnTo>
                  <a:lnTo>
                    <a:pt x="146527" y="257819"/>
                  </a:lnTo>
                  <a:lnTo>
                    <a:pt x="133176" y="249673"/>
                  </a:lnTo>
                  <a:lnTo>
                    <a:pt x="111366" y="242770"/>
                  </a:lnTo>
                  <a:lnTo>
                    <a:pt x="77907" y="251550"/>
                  </a:lnTo>
                  <a:lnTo>
                    <a:pt x="57212" y="259829"/>
                  </a:lnTo>
                  <a:lnTo>
                    <a:pt x="38512" y="278046"/>
                  </a:lnTo>
                  <a:lnTo>
                    <a:pt x="11738" y="321925"/>
                  </a:lnTo>
                  <a:lnTo>
                    <a:pt x="3541" y="339881"/>
                  </a:lnTo>
                  <a:lnTo>
                    <a:pt x="0" y="364941"/>
                  </a:lnTo>
                  <a:lnTo>
                    <a:pt x="2347" y="371877"/>
                  </a:lnTo>
                  <a:lnTo>
                    <a:pt x="4363" y="375116"/>
                  </a:lnTo>
                  <a:lnTo>
                    <a:pt x="7690" y="377275"/>
                  </a:lnTo>
                  <a:lnTo>
                    <a:pt x="21855" y="380314"/>
                  </a:lnTo>
                  <a:lnTo>
                    <a:pt x="38619" y="380222"/>
                  </a:lnTo>
                  <a:lnTo>
                    <a:pt x="79857" y="370547"/>
                  </a:lnTo>
                  <a:lnTo>
                    <a:pt x="85801" y="368277"/>
                  </a:lnTo>
                  <a:lnTo>
                    <a:pt x="95052" y="360461"/>
                  </a:lnTo>
                  <a:lnTo>
                    <a:pt x="103462" y="351366"/>
                  </a:lnTo>
                  <a:lnTo>
                    <a:pt x="126059" y="334300"/>
                  </a:lnTo>
                  <a:lnTo>
                    <a:pt x="130142" y="328162"/>
                  </a:lnTo>
                  <a:lnTo>
                    <a:pt x="132440" y="319129"/>
                  </a:lnTo>
                  <a:lnTo>
                    <a:pt x="132763" y="316138"/>
                  </a:lnTo>
                  <a:lnTo>
                    <a:pt x="133970" y="314144"/>
                  </a:lnTo>
                  <a:lnTo>
                    <a:pt x="135767" y="312815"/>
                  </a:lnTo>
                  <a:lnTo>
                    <a:pt x="141953" y="310311"/>
                  </a:lnTo>
                  <a:lnTo>
                    <a:pt x="136125" y="317316"/>
                  </a:lnTo>
                  <a:lnTo>
                    <a:pt x="134616" y="322599"/>
                  </a:lnTo>
                  <a:lnTo>
                    <a:pt x="133479" y="364298"/>
                  </a:lnTo>
                  <a:lnTo>
                    <a:pt x="136068" y="392692"/>
                  </a:lnTo>
                  <a:lnTo>
                    <a:pt x="143497" y="427336"/>
                  </a:lnTo>
                  <a:lnTo>
                    <a:pt x="162347" y="446438"/>
                  </a:lnTo>
                  <a:lnTo>
                    <a:pt x="171405" y="450101"/>
                  </a:lnTo>
                  <a:lnTo>
                    <a:pt x="176599" y="451077"/>
                  </a:lnTo>
                  <a:lnTo>
                    <a:pt x="187661" y="449517"/>
                  </a:lnTo>
                  <a:lnTo>
                    <a:pt x="223970" y="436693"/>
                  </a:lnTo>
                  <a:lnTo>
                    <a:pt x="249869" y="419968"/>
                  </a:lnTo>
                  <a:lnTo>
                    <a:pt x="282642" y="382412"/>
                  </a:lnTo>
                  <a:lnTo>
                    <a:pt x="313258" y="341296"/>
                  </a:lnTo>
                  <a:lnTo>
                    <a:pt x="334423" y="301964"/>
                  </a:lnTo>
                  <a:lnTo>
                    <a:pt x="348521" y="263632"/>
                  </a:lnTo>
                  <a:lnTo>
                    <a:pt x="363723" y="222398"/>
                  </a:lnTo>
                  <a:lnTo>
                    <a:pt x="371314" y="183502"/>
                  </a:lnTo>
                  <a:lnTo>
                    <a:pt x="373563" y="142101"/>
                  </a:lnTo>
                  <a:lnTo>
                    <a:pt x="374323" y="97925"/>
                  </a:lnTo>
                  <a:lnTo>
                    <a:pt x="371827" y="60536"/>
                  </a:lnTo>
                  <a:lnTo>
                    <a:pt x="364785" y="38749"/>
                  </a:lnTo>
                  <a:lnTo>
                    <a:pt x="353517" y="22499"/>
                  </a:lnTo>
                  <a:lnTo>
                    <a:pt x="347651" y="18598"/>
                  </a:lnTo>
                  <a:lnTo>
                    <a:pt x="338771" y="16401"/>
                  </a:lnTo>
                  <a:lnTo>
                    <a:pt x="335801" y="16093"/>
                  </a:lnTo>
                  <a:lnTo>
                    <a:pt x="332829" y="17872"/>
                  </a:lnTo>
                  <a:lnTo>
                    <a:pt x="323906" y="29856"/>
                  </a:lnTo>
                  <a:lnTo>
                    <a:pt x="312002" y="56975"/>
                  </a:lnTo>
                  <a:lnTo>
                    <a:pt x="304836" y="99962"/>
                  </a:lnTo>
                  <a:lnTo>
                    <a:pt x="303595" y="134877"/>
                  </a:lnTo>
                  <a:lnTo>
                    <a:pt x="298487" y="175098"/>
                  </a:lnTo>
                  <a:lnTo>
                    <a:pt x="296073" y="206474"/>
                  </a:lnTo>
                  <a:lnTo>
                    <a:pt x="295993" y="239270"/>
                  </a:lnTo>
                  <a:lnTo>
                    <a:pt x="299264" y="270383"/>
                  </a:lnTo>
                  <a:lnTo>
                    <a:pt x="301944" y="311049"/>
                  </a:lnTo>
                  <a:lnTo>
                    <a:pt x="307478" y="348234"/>
                  </a:lnTo>
                  <a:lnTo>
                    <a:pt x="324375" y="388233"/>
                  </a:lnTo>
                  <a:lnTo>
                    <a:pt x="336063" y="408807"/>
                  </a:lnTo>
                  <a:lnTo>
                    <a:pt x="346177" y="417832"/>
                  </a:lnTo>
                  <a:lnTo>
                    <a:pt x="357288" y="422504"/>
                  </a:lnTo>
                  <a:lnTo>
                    <a:pt x="363028" y="423750"/>
                  </a:lnTo>
                  <a:lnTo>
                    <a:pt x="385329" y="420763"/>
                  </a:lnTo>
                  <a:lnTo>
                    <a:pt x="406048" y="408854"/>
                  </a:lnTo>
                  <a:lnTo>
                    <a:pt x="436859" y="371550"/>
                  </a:lnTo>
                  <a:lnTo>
                    <a:pt x="460799" y="327244"/>
                  </a:lnTo>
                  <a:lnTo>
                    <a:pt x="478680" y="285233"/>
                  </a:lnTo>
                  <a:lnTo>
                    <a:pt x="491806" y="241366"/>
                  </a:lnTo>
                  <a:lnTo>
                    <a:pt x="498740" y="209137"/>
                  </a:lnTo>
                  <a:lnTo>
                    <a:pt x="504137" y="175962"/>
                  </a:lnTo>
                  <a:lnTo>
                    <a:pt x="506536" y="144681"/>
                  </a:lnTo>
                  <a:lnTo>
                    <a:pt x="507887" y="103920"/>
                  </a:lnTo>
                  <a:lnTo>
                    <a:pt x="503546" y="66707"/>
                  </a:lnTo>
                  <a:lnTo>
                    <a:pt x="490342" y="26057"/>
                  </a:lnTo>
                  <a:lnTo>
                    <a:pt x="478639" y="5660"/>
                  </a:lnTo>
                  <a:lnTo>
                    <a:pt x="472714" y="1192"/>
                  </a:lnTo>
                  <a:lnTo>
                    <a:pt x="469745" y="0"/>
                  </a:lnTo>
                  <a:lnTo>
                    <a:pt x="466773" y="198"/>
                  </a:lnTo>
                  <a:lnTo>
                    <a:pt x="460826" y="3064"/>
                  </a:lnTo>
                  <a:lnTo>
                    <a:pt x="451899" y="14996"/>
                  </a:lnTo>
                  <a:lnTo>
                    <a:pt x="442970" y="35839"/>
                  </a:lnTo>
                  <a:lnTo>
                    <a:pt x="438194" y="77670"/>
                  </a:lnTo>
                  <a:lnTo>
                    <a:pt x="437366" y="117358"/>
                  </a:lnTo>
                  <a:lnTo>
                    <a:pt x="437121" y="156678"/>
                  </a:lnTo>
                  <a:lnTo>
                    <a:pt x="437064" y="188365"/>
                  </a:lnTo>
                  <a:lnTo>
                    <a:pt x="439684" y="219647"/>
                  </a:lnTo>
                  <a:lnTo>
                    <a:pt x="443163" y="251078"/>
                  </a:lnTo>
                  <a:lnTo>
                    <a:pt x="444710" y="284891"/>
                  </a:lnTo>
                  <a:lnTo>
                    <a:pt x="450321" y="327916"/>
                  </a:lnTo>
                  <a:lnTo>
                    <a:pt x="463008" y="365799"/>
                  </a:lnTo>
                  <a:lnTo>
                    <a:pt x="474594" y="402159"/>
                  </a:lnTo>
                  <a:lnTo>
                    <a:pt x="489052" y="428587"/>
                  </a:lnTo>
                  <a:lnTo>
                    <a:pt x="505903" y="444245"/>
                  </a:lnTo>
                  <a:lnTo>
                    <a:pt x="523464" y="455168"/>
                  </a:lnTo>
                  <a:lnTo>
                    <a:pt x="529375" y="456440"/>
                  </a:lnTo>
                  <a:lnTo>
                    <a:pt x="559068" y="453676"/>
                  </a:lnTo>
                  <a:lnTo>
                    <a:pt x="564025" y="451477"/>
                  </a:lnTo>
                  <a:lnTo>
                    <a:pt x="572179" y="443741"/>
                  </a:lnTo>
                  <a:lnTo>
                    <a:pt x="585498" y="421614"/>
                  </a:lnTo>
                  <a:lnTo>
                    <a:pt x="600683" y="380984"/>
                  </a:lnTo>
                  <a:lnTo>
                    <a:pt x="605892" y="343932"/>
                  </a:lnTo>
                  <a:lnTo>
                    <a:pt x="605586" y="308100"/>
                  </a:lnTo>
                  <a:lnTo>
                    <a:pt x="599522" y="290585"/>
                  </a:lnTo>
                  <a:lnTo>
                    <a:pt x="585687" y="272019"/>
                  </a:lnTo>
                  <a:lnTo>
                    <a:pt x="581771" y="270841"/>
                  </a:lnTo>
                  <a:lnTo>
                    <a:pt x="565024" y="273768"/>
                  </a:lnTo>
                  <a:lnTo>
                    <a:pt x="558179" y="283720"/>
                  </a:lnTo>
                  <a:lnTo>
                    <a:pt x="547969" y="304860"/>
                  </a:lnTo>
                  <a:lnTo>
                    <a:pt x="544674" y="338795"/>
                  </a:lnTo>
                  <a:lnTo>
                    <a:pt x="553953" y="381837"/>
                  </a:lnTo>
                  <a:lnTo>
                    <a:pt x="568098" y="425282"/>
                  </a:lnTo>
                  <a:lnTo>
                    <a:pt x="587624" y="463206"/>
                  </a:lnTo>
                  <a:lnTo>
                    <a:pt x="616980" y="490790"/>
                  </a:lnTo>
                  <a:lnTo>
                    <a:pt x="626472" y="494618"/>
                  </a:lnTo>
                  <a:lnTo>
                    <a:pt x="631782" y="495638"/>
                  </a:lnTo>
                  <a:lnTo>
                    <a:pt x="642972" y="494126"/>
                  </a:lnTo>
                  <a:lnTo>
                    <a:pt x="678119" y="47982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1" name="SMARTInkShape-185"/>
            <p:cNvSpPr/>
            <p:nvPr>
              <p:custDataLst>
                <p:tags r:id="rId44"/>
              </p:custDataLst>
            </p:nvPr>
          </p:nvSpPr>
          <p:spPr>
            <a:xfrm>
              <a:off x="2964656" y="3536156"/>
              <a:ext cx="169665" cy="151806"/>
            </a:xfrm>
            <a:custGeom>
              <a:avLst/>
              <a:gdLst/>
              <a:ahLst/>
              <a:cxnLst/>
              <a:rect l="0" t="0" r="0" b="0"/>
              <a:pathLst>
                <a:path w="169665" h="151806">
                  <a:moveTo>
                    <a:pt x="169664" y="0"/>
                  </a:moveTo>
                  <a:lnTo>
                    <a:pt x="169664" y="0"/>
                  </a:lnTo>
                  <a:lnTo>
                    <a:pt x="160183" y="4741"/>
                  </a:lnTo>
                  <a:lnTo>
                    <a:pt x="152883" y="12360"/>
                  </a:lnTo>
                  <a:lnTo>
                    <a:pt x="121814" y="47268"/>
                  </a:lnTo>
                  <a:lnTo>
                    <a:pt x="79147" y="87757"/>
                  </a:lnTo>
                  <a:lnTo>
                    <a:pt x="44231" y="116324"/>
                  </a:lnTo>
                  <a:lnTo>
                    <a:pt x="0" y="15180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60" name="SMARTInkShape-Group53"/>
          <p:cNvGrpSpPr/>
          <p:nvPr/>
        </p:nvGrpSpPr>
        <p:grpSpPr>
          <a:xfrm>
            <a:off x="2732484" y="3484507"/>
            <a:ext cx="1535908" cy="596205"/>
            <a:chOff x="2732484" y="3484507"/>
            <a:chExt cx="1535908" cy="596205"/>
          </a:xfrm>
        </p:grpSpPr>
        <p:sp>
          <p:nvSpPr>
            <p:cNvPr id="53" name="SMARTInkShape-186"/>
            <p:cNvSpPr/>
            <p:nvPr>
              <p:custDataLst>
                <p:tags r:id="rId33"/>
              </p:custDataLst>
            </p:nvPr>
          </p:nvSpPr>
          <p:spPr>
            <a:xfrm>
              <a:off x="2732484" y="3893500"/>
              <a:ext cx="267478" cy="187212"/>
            </a:xfrm>
            <a:custGeom>
              <a:avLst/>
              <a:gdLst/>
              <a:ahLst/>
              <a:cxnLst/>
              <a:rect l="0" t="0" r="0" b="0"/>
              <a:pathLst>
                <a:path w="267478" h="187212">
                  <a:moveTo>
                    <a:pt x="0" y="115930"/>
                  </a:moveTo>
                  <a:lnTo>
                    <a:pt x="0" y="115930"/>
                  </a:lnTo>
                  <a:lnTo>
                    <a:pt x="23850" y="125643"/>
                  </a:lnTo>
                  <a:lnTo>
                    <a:pt x="27806" y="128358"/>
                  </a:lnTo>
                  <a:lnTo>
                    <a:pt x="37494" y="131375"/>
                  </a:lnTo>
                  <a:lnTo>
                    <a:pt x="59882" y="133312"/>
                  </a:lnTo>
                  <a:lnTo>
                    <a:pt x="95281" y="126059"/>
                  </a:lnTo>
                  <a:lnTo>
                    <a:pt x="100232" y="123675"/>
                  </a:lnTo>
                  <a:lnTo>
                    <a:pt x="140267" y="90597"/>
                  </a:lnTo>
                  <a:lnTo>
                    <a:pt x="156655" y="74141"/>
                  </a:lnTo>
                  <a:lnTo>
                    <a:pt x="183526" y="30705"/>
                  </a:lnTo>
                  <a:lnTo>
                    <a:pt x="189380" y="17919"/>
                  </a:lnTo>
                  <a:lnTo>
                    <a:pt x="193310" y="11846"/>
                  </a:lnTo>
                  <a:lnTo>
                    <a:pt x="196417" y="0"/>
                  </a:lnTo>
                  <a:lnTo>
                    <a:pt x="201183" y="4630"/>
                  </a:lnTo>
                  <a:lnTo>
                    <a:pt x="203517" y="9578"/>
                  </a:lnTo>
                  <a:lnTo>
                    <a:pt x="204139" y="12286"/>
                  </a:lnTo>
                  <a:lnTo>
                    <a:pt x="209755" y="20839"/>
                  </a:lnTo>
                  <a:lnTo>
                    <a:pt x="244089" y="64088"/>
                  </a:lnTo>
                  <a:lnTo>
                    <a:pt x="253011" y="73890"/>
                  </a:lnTo>
                  <a:lnTo>
                    <a:pt x="256317" y="82693"/>
                  </a:lnTo>
                  <a:lnTo>
                    <a:pt x="258778" y="92228"/>
                  </a:lnTo>
                  <a:lnTo>
                    <a:pt x="265797" y="106434"/>
                  </a:lnTo>
                  <a:lnTo>
                    <a:pt x="267477" y="118794"/>
                  </a:lnTo>
                  <a:lnTo>
                    <a:pt x="265061" y="124810"/>
                  </a:lnTo>
                  <a:lnTo>
                    <a:pt x="251644" y="145872"/>
                  </a:lnTo>
                  <a:lnTo>
                    <a:pt x="219885" y="166286"/>
                  </a:lnTo>
                  <a:lnTo>
                    <a:pt x="184514" y="183377"/>
                  </a:lnTo>
                  <a:lnTo>
                    <a:pt x="149350" y="187211"/>
                  </a:lnTo>
                  <a:lnTo>
                    <a:pt x="143107" y="184652"/>
                  </a:lnTo>
                  <a:lnTo>
                    <a:pt x="140053" y="182581"/>
                  </a:lnTo>
                  <a:lnTo>
                    <a:pt x="138018" y="179215"/>
                  </a:lnTo>
                  <a:lnTo>
                    <a:pt x="135755" y="170184"/>
                  </a:lnTo>
                  <a:lnTo>
                    <a:pt x="137396" y="159556"/>
                  </a:lnTo>
                  <a:lnTo>
                    <a:pt x="142154" y="142952"/>
                  </a:lnTo>
                  <a:lnTo>
                    <a:pt x="142875" y="1248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4" name="SMARTInkShape-187"/>
            <p:cNvSpPr/>
            <p:nvPr>
              <p:custDataLst>
                <p:tags r:id="rId34"/>
              </p:custDataLst>
            </p:nvPr>
          </p:nvSpPr>
          <p:spPr>
            <a:xfrm>
              <a:off x="3107531" y="3661172"/>
              <a:ext cx="71439" cy="125017"/>
            </a:xfrm>
            <a:custGeom>
              <a:avLst/>
              <a:gdLst/>
              <a:ahLst/>
              <a:cxnLst/>
              <a:rect l="0" t="0" r="0" b="0"/>
              <a:pathLst>
                <a:path w="71439" h="125017">
                  <a:moveTo>
                    <a:pt x="71438" y="0"/>
                  </a:moveTo>
                  <a:lnTo>
                    <a:pt x="71438" y="0"/>
                  </a:lnTo>
                  <a:lnTo>
                    <a:pt x="71438" y="4740"/>
                  </a:lnTo>
                  <a:lnTo>
                    <a:pt x="68792" y="9713"/>
                  </a:lnTo>
                  <a:lnTo>
                    <a:pt x="66697" y="12429"/>
                  </a:lnTo>
                  <a:lnTo>
                    <a:pt x="64370" y="20737"/>
                  </a:lnTo>
                  <a:lnTo>
                    <a:pt x="55624" y="54141"/>
                  </a:lnTo>
                  <a:lnTo>
                    <a:pt x="37622" y="92061"/>
                  </a:lnTo>
                  <a:lnTo>
                    <a:pt x="23605" y="108086"/>
                  </a:lnTo>
                  <a:lnTo>
                    <a:pt x="0" y="12501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5" name="SMARTInkShape-188"/>
            <p:cNvSpPr/>
            <p:nvPr>
              <p:custDataLst>
                <p:tags r:id="rId35"/>
              </p:custDataLst>
            </p:nvPr>
          </p:nvSpPr>
          <p:spPr>
            <a:xfrm>
              <a:off x="3241477" y="3671038"/>
              <a:ext cx="205333" cy="230545"/>
            </a:xfrm>
            <a:custGeom>
              <a:avLst/>
              <a:gdLst/>
              <a:ahLst/>
              <a:cxnLst/>
              <a:rect l="0" t="0" r="0" b="0"/>
              <a:pathLst>
                <a:path w="205333" h="230545">
                  <a:moveTo>
                    <a:pt x="0" y="159798"/>
                  </a:moveTo>
                  <a:lnTo>
                    <a:pt x="0" y="159798"/>
                  </a:lnTo>
                  <a:lnTo>
                    <a:pt x="4740" y="159798"/>
                  </a:lnTo>
                  <a:lnTo>
                    <a:pt x="9713" y="162444"/>
                  </a:lnTo>
                  <a:lnTo>
                    <a:pt x="12428" y="164538"/>
                  </a:lnTo>
                  <a:lnTo>
                    <a:pt x="20737" y="166866"/>
                  </a:lnTo>
                  <a:lnTo>
                    <a:pt x="25731" y="167487"/>
                  </a:lnTo>
                  <a:lnTo>
                    <a:pt x="64604" y="159560"/>
                  </a:lnTo>
                  <a:lnTo>
                    <a:pt x="72699" y="155393"/>
                  </a:lnTo>
                  <a:lnTo>
                    <a:pt x="82836" y="142728"/>
                  </a:lnTo>
                  <a:lnTo>
                    <a:pt x="94157" y="120670"/>
                  </a:lnTo>
                  <a:lnTo>
                    <a:pt x="98067" y="81149"/>
                  </a:lnTo>
                  <a:lnTo>
                    <a:pt x="95510" y="72588"/>
                  </a:lnTo>
                  <a:lnTo>
                    <a:pt x="85783" y="59007"/>
                  </a:lnTo>
                  <a:lnTo>
                    <a:pt x="80128" y="55471"/>
                  </a:lnTo>
                  <a:lnTo>
                    <a:pt x="68721" y="53480"/>
                  </a:lnTo>
                  <a:lnTo>
                    <a:pt x="51828" y="52807"/>
                  </a:lnTo>
                  <a:lnTo>
                    <a:pt x="42548" y="58007"/>
                  </a:lnTo>
                  <a:lnTo>
                    <a:pt x="15282" y="82199"/>
                  </a:lnTo>
                  <a:lnTo>
                    <a:pt x="6071" y="96015"/>
                  </a:lnTo>
                  <a:lnTo>
                    <a:pt x="1799" y="112677"/>
                  </a:lnTo>
                  <a:lnTo>
                    <a:pt x="532" y="130182"/>
                  </a:lnTo>
                  <a:lnTo>
                    <a:pt x="4898" y="147936"/>
                  </a:lnTo>
                  <a:lnTo>
                    <a:pt x="12475" y="161024"/>
                  </a:lnTo>
                  <a:lnTo>
                    <a:pt x="25745" y="171185"/>
                  </a:lnTo>
                  <a:lnTo>
                    <a:pt x="42244" y="175740"/>
                  </a:lnTo>
                  <a:lnTo>
                    <a:pt x="71734" y="176286"/>
                  </a:lnTo>
                  <a:lnTo>
                    <a:pt x="116034" y="162393"/>
                  </a:lnTo>
                  <a:lnTo>
                    <a:pt x="136024" y="152739"/>
                  </a:lnTo>
                  <a:lnTo>
                    <a:pt x="153523" y="137752"/>
                  </a:lnTo>
                  <a:lnTo>
                    <a:pt x="172082" y="109037"/>
                  </a:lnTo>
                  <a:lnTo>
                    <a:pt x="184350" y="67515"/>
                  </a:lnTo>
                  <a:lnTo>
                    <a:pt x="187399" y="24640"/>
                  </a:lnTo>
                  <a:lnTo>
                    <a:pt x="187520" y="0"/>
                  </a:lnTo>
                  <a:lnTo>
                    <a:pt x="192263" y="4081"/>
                  </a:lnTo>
                  <a:lnTo>
                    <a:pt x="194590" y="8900"/>
                  </a:lnTo>
                  <a:lnTo>
                    <a:pt x="202517" y="48064"/>
                  </a:lnTo>
                  <a:lnTo>
                    <a:pt x="205005" y="88933"/>
                  </a:lnTo>
                  <a:lnTo>
                    <a:pt x="205332" y="133084"/>
                  </a:lnTo>
                  <a:lnTo>
                    <a:pt x="202722" y="159820"/>
                  </a:lnTo>
                  <a:lnTo>
                    <a:pt x="192951" y="190781"/>
                  </a:lnTo>
                  <a:lnTo>
                    <a:pt x="167882" y="223364"/>
                  </a:lnTo>
                  <a:lnTo>
                    <a:pt x="158619" y="227737"/>
                  </a:lnTo>
                  <a:lnTo>
                    <a:pt x="141244" y="230544"/>
                  </a:lnTo>
                  <a:lnTo>
                    <a:pt x="126627" y="226290"/>
                  </a:lnTo>
                  <a:lnTo>
                    <a:pt x="114469" y="218746"/>
                  </a:lnTo>
                  <a:lnTo>
                    <a:pt x="100109" y="198471"/>
                  </a:lnTo>
                  <a:lnTo>
                    <a:pt x="98226" y="17765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6" name="SMARTInkShape-189"/>
            <p:cNvSpPr/>
            <p:nvPr>
              <p:custDataLst>
                <p:tags r:id="rId36"/>
              </p:custDataLst>
            </p:nvPr>
          </p:nvSpPr>
          <p:spPr>
            <a:xfrm>
              <a:off x="3473652" y="3527227"/>
              <a:ext cx="8927" cy="375047"/>
            </a:xfrm>
            <a:custGeom>
              <a:avLst/>
              <a:gdLst/>
              <a:ahLst/>
              <a:cxnLst/>
              <a:rect l="0" t="0" r="0" b="0"/>
              <a:pathLst>
                <a:path w="8927" h="375047">
                  <a:moveTo>
                    <a:pt x="8926" y="0"/>
                  </a:moveTo>
                  <a:lnTo>
                    <a:pt x="8926" y="0"/>
                  </a:lnTo>
                  <a:lnTo>
                    <a:pt x="8926" y="42240"/>
                  </a:lnTo>
                  <a:lnTo>
                    <a:pt x="8926" y="79854"/>
                  </a:lnTo>
                  <a:lnTo>
                    <a:pt x="8926" y="113839"/>
                  </a:lnTo>
                  <a:lnTo>
                    <a:pt x="7934" y="150036"/>
                  </a:lnTo>
                  <a:lnTo>
                    <a:pt x="2789" y="191740"/>
                  </a:lnTo>
                  <a:lnTo>
                    <a:pt x="824" y="234523"/>
                  </a:lnTo>
                  <a:lnTo>
                    <a:pt x="242" y="272776"/>
                  </a:lnTo>
                  <a:lnTo>
                    <a:pt x="69" y="308254"/>
                  </a:lnTo>
                  <a:lnTo>
                    <a:pt x="6" y="351882"/>
                  </a:lnTo>
                  <a:lnTo>
                    <a:pt x="0" y="366639"/>
                  </a:lnTo>
                  <a:lnTo>
                    <a:pt x="991" y="369442"/>
                  </a:lnTo>
                  <a:lnTo>
                    <a:pt x="2644" y="371310"/>
                  </a:lnTo>
                  <a:lnTo>
                    <a:pt x="8926" y="37504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7" name="SMARTInkShape-190"/>
            <p:cNvSpPr/>
            <p:nvPr>
              <p:custDataLst>
                <p:tags r:id="rId37"/>
              </p:custDataLst>
            </p:nvPr>
          </p:nvSpPr>
          <p:spPr>
            <a:xfrm>
              <a:off x="3420070" y="3661172"/>
              <a:ext cx="169665" cy="53055"/>
            </a:xfrm>
            <a:custGeom>
              <a:avLst/>
              <a:gdLst/>
              <a:ahLst/>
              <a:cxnLst/>
              <a:rect l="0" t="0" r="0" b="0"/>
              <a:pathLst>
                <a:path w="169665" h="53055">
                  <a:moveTo>
                    <a:pt x="169664" y="0"/>
                  </a:moveTo>
                  <a:lnTo>
                    <a:pt x="169664" y="0"/>
                  </a:lnTo>
                  <a:lnTo>
                    <a:pt x="150237" y="16781"/>
                  </a:lnTo>
                  <a:lnTo>
                    <a:pt x="113303" y="35624"/>
                  </a:lnTo>
                  <a:lnTo>
                    <a:pt x="70337" y="47606"/>
                  </a:lnTo>
                  <a:lnTo>
                    <a:pt x="26786" y="53054"/>
                  </a:lnTo>
                  <a:lnTo>
                    <a:pt x="0" y="4464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8" name="SMARTInkShape-191"/>
            <p:cNvSpPr/>
            <p:nvPr>
              <p:custDataLst>
                <p:tags r:id="rId38"/>
              </p:custDataLst>
            </p:nvPr>
          </p:nvSpPr>
          <p:spPr>
            <a:xfrm>
              <a:off x="3670663" y="3484507"/>
              <a:ext cx="507896" cy="415415"/>
            </a:xfrm>
            <a:custGeom>
              <a:avLst/>
              <a:gdLst/>
              <a:ahLst/>
              <a:cxnLst/>
              <a:rect l="0" t="0" r="0" b="0"/>
              <a:pathLst>
                <a:path w="507896" h="415415">
                  <a:moveTo>
                    <a:pt x="88735" y="185595"/>
                  </a:moveTo>
                  <a:lnTo>
                    <a:pt x="88735" y="185595"/>
                  </a:lnTo>
                  <a:lnTo>
                    <a:pt x="109473" y="167503"/>
                  </a:lnTo>
                  <a:lnTo>
                    <a:pt x="118788" y="160686"/>
                  </a:lnTo>
                  <a:lnTo>
                    <a:pt x="136006" y="134457"/>
                  </a:lnTo>
                  <a:lnTo>
                    <a:pt x="154189" y="91539"/>
                  </a:lnTo>
                  <a:lnTo>
                    <a:pt x="158400" y="68099"/>
                  </a:lnTo>
                  <a:lnTo>
                    <a:pt x="152329" y="28236"/>
                  </a:lnTo>
                  <a:lnTo>
                    <a:pt x="149080" y="18754"/>
                  </a:lnTo>
                  <a:lnTo>
                    <a:pt x="138910" y="4582"/>
                  </a:lnTo>
                  <a:lnTo>
                    <a:pt x="130548" y="965"/>
                  </a:lnTo>
                  <a:lnTo>
                    <a:pt x="125541" y="0"/>
                  </a:lnTo>
                  <a:lnTo>
                    <a:pt x="121209" y="349"/>
                  </a:lnTo>
                  <a:lnTo>
                    <a:pt x="99234" y="10669"/>
                  </a:lnTo>
                  <a:lnTo>
                    <a:pt x="60059" y="40326"/>
                  </a:lnTo>
                  <a:lnTo>
                    <a:pt x="48539" y="54554"/>
                  </a:lnTo>
                  <a:lnTo>
                    <a:pt x="28320" y="92682"/>
                  </a:lnTo>
                  <a:lnTo>
                    <a:pt x="12346" y="131302"/>
                  </a:lnTo>
                  <a:lnTo>
                    <a:pt x="2282" y="167594"/>
                  </a:lnTo>
                  <a:lnTo>
                    <a:pt x="0" y="203426"/>
                  </a:lnTo>
                  <a:lnTo>
                    <a:pt x="542" y="239167"/>
                  </a:lnTo>
                  <a:lnTo>
                    <a:pt x="11882" y="279080"/>
                  </a:lnTo>
                  <a:lnTo>
                    <a:pt x="20182" y="289321"/>
                  </a:lnTo>
                  <a:lnTo>
                    <a:pt x="47443" y="312326"/>
                  </a:lnTo>
                  <a:lnTo>
                    <a:pt x="88952" y="325043"/>
                  </a:lnTo>
                  <a:lnTo>
                    <a:pt x="102392" y="326947"/>
                  </a:lnTo>
                  <a:lnTo>
                    <a:pt x="125855" y="323278"/>
                  </a:lnTo>
                  <a:lnTo>
                    <a:pt x="142177" y="315907"/>
                  </a:lnTo>
                  <a:lnTo>
                    <a:pt x="153297" y="302698"/>
                  </a:lnTo>
                  <a:lnTo>
                    <a:pt x="157117" y="291880"/>
                  </a:lnTo>
                  <a:lnTo>
                    <a:pt x="159807" y="281450"/>
                  </a:lnTo>
                  <a:lnTo>
                    <a:pt x="165907" y="269007"/>
                  </a:lnTo>
                  <a:lnTo>
                    <a:pt x="168682" y="241766"/>
                  </a:lnTo>
                  <a:lnTo>
                    <a:pt x="164237" y="224176"/>
                  </a:lnTo>
                  <a:lnTo>
                    <a:pt x="156637" y="211137"/>
                  </a:lnTo>
                  <a:lnTo>
                    <a:pt x="150995" y="206868"/>
                  </a:lnTo>
                  <a:lnTo>
                    <a:pt x="145180" y="203979"/>
                  </a:lnTo>
                  <a:lnTo>
                    <a:pt x="139288" y="199388"/>
                  </a:lnTo>
                  <a:lnTo>
                    <a:pt x="135336" y="198759"/>
                  </a:lnTo>
                  <a:lnTo>
                    <a:pt x="125653" y="200706"/>
                  </a:lnTo>
                  <a:lnTo>
                    <a:pt x="113785" y="207380"/>
                  </a:lnTo>
                  <a:lnTo>
                    <a:pt x="100886" y="225653"/>
                  </a:lnTo>
                  <a:lnTo>
                    <a:pt x="92776" y="242553"/>
                  </a:lnTo>
                  <a:lnTo>
                    <a:pt x="88972" y="283844"/>
                  </a:lnTo>
                  <a:lnTo>
                    <a:pt x="89833" y="295738"/>
                  </a:lnTo>
                  <a:lnTo>
                    <a:pt x="95896" y="312598"/>
                  </a:lnTo>
                  <a:lnTo>
                    <a:pt x="101178" y="320754"/>
                  </a:lnTo>
                  <a:lnTo>
                    <a:pt x="114471" y="330924"/>
                  </a:lnTo>
                  <a:lnTo>
                    <a:pt x="126237" y="335480"/>
                  </a:lnTo>
                  <a:lnTo>
                    <a:pt x="145487" y="336831"/>
                  </a:lnTo>
                  <a:lnTo>
                    <a:pt x="165302" y="332490"/>
                  </a:lnTo>
                  <a:lnTo>
                    <a:pt x="201772" y="316394"/>
                  </a:lnTo>
                  <a:lnTo>
                    <a:pt x="211073" y="307889"/>
                  </a:lnTo>
                  <a:lnTo>
                    <a:pt x="219506" y="298487"/>
                  </a:lnTo>
                  <a:lnTo>
                    <a:pt x="255147" y="270002"/>
                  </a:lnTo>
                  <a:lnTo>
                    <a:pt x="261254" y="267757"/>
                  </a:lnTo>
                  <a:lnTo>
                    <a:pt x="264271" y="268151"/>
                  </a:lnTo>
                  <a:lnTo>
                    <a:pt x="270269" y="271234"/>
                  </a:lnTo>
                  <a:lnTo>
                    <a:pt x="279225" y="278548"/>
                  </a:lnTo>
                  <a:lnTo>
                    <a:pt x="288162" y="291740"/>
                  </a:lnTo>
                  <a:lnTo>
                    <a:pt x="300898" y="331561"/>
                  </a:lnTo>
                  <a:lnTo>
                    <a:pt x="320956" y="370479"/>
                  </a:lnTo>
                  <a:lnTo>
                    <a:pt x="332823" y="384503"/>
                  </a:lnTo>
                  <a:lnTo>
                    <a:pt x="338771" y="388100"/>
                  </a:lnTo>
                  <a:lnTo>
                    <a:pt x="341746" y="389059"/>
                  </a:lnTo>
                  <a:lnTo>
                    <a:pt x="344722" y="388706"/>
                  </a:lnTo>
                  <a:lnTo>
                    <a:pt x="350674" y="385668"/>
                  </a:lnTo>
                  <a:lnTo>
                    <a:pt x="359603" y="378380"/>
                  </a:lnTo>
                  <a:lnTo>
                    <a:pt x="362910" y="370165"/>
                  </a:lnTo>
                  <a:lnTo>
                    <a:pt x="373089" y="331273"/>
                  </a:lnTo>
                  <a:lnTo>
                    <a:pt x="374363" y="288024"/>
                  </a:lnTo>
                  <a:lnTo>
                    <a:pt x="369709" y="269301"/>
                  </a:lnTo>
                  <a:lnTo>
                    <a:pt x="358232" y="237992"/>
                  </a:lnTo>
                  <a:lnTo>
                    <a:pt x="352048" y="231041"/>
                  </a:lnTo>
                  <a:lnTo>
                    <a:pt x="338997" y="221482"/>
                  </a:lnTo>
                  <a:lnTo>
                    <a:pt x="338835" y="226104"/>
                  </a:lnTo>
                  <a:lnTo>
                    <a:pt x="341443" y="231049"/>
                  </a:lnTo>
                  <a:lnTo>
                    <a:pt x="363676" y="262189"/>
                  </a:lnTo>
                  <a:lnTo>
                    <a:pt x="407150" y="288761"/>
                  </a:lnTo>
                  <a:lnTo>
                    <a:pt x="446092" y="299585"/>
                  </a:lnTo>
                  <a:lnTo>
                    <a:pt x="457904" y="299757"/>
                  </a:lnTo>
                  <a:lnTo>
                    <a:pt x="486426" y="292504"/>
                  </a:lnTo>
                  <a:lnTo>
                    <a:pt x="502323" y="280420"/>
                  </a:lnTo>
                  <a:lnTo>
                    <a:pt x="505716" y="274702"/>
                  </a:lnTo>
                  <a:lnTo>
                    <a:pt x="507627" y="263260"/>
                  </a:lnTo>
                  <a:lnTo>
                    <a:pt x="507895" y="258208"/>
                  </a:lnTo>
                  <a:lnTo>
                    <a:pt x="505546" y="249948"/>
                  </a:lnTo>
                  <a:lnTo>
                    <a:pt x="495955" y="236560"/>
                  </a:lnTo>
                  <a:lnTo>
                    <a:pt x="490318" y="233051"/>
                  </a:lnTo>
                  <a:lnTo>
                    <a:pt x="469518" y="225468"/>
                  </a:lnTo>
                  <a:lnTo>
                    <a:pt x="430625" y="234739"/>
                  </a:lnTo>
                  <a:lnTo>
                    <a:pt x="421595" y="245139"/>
                  </a:lnTo>
                  <a:lnTo>
                    <a:pt x="398442" y="289601"/>
                  </a:lnTo>
                  <a:lnTo>
                    <a:pt x="393549" y="320681"/>
                  </a:lnTo>
                  <a:lnTo>
                    <a:pt x="392504" y="359598"/>
                  </a:lnTo>
                  <a:lnTo>
                    <a:pt x="397132" y="383333"/>
                  </a:lnTo>
                  <a:lnTo>
                    <a:pt x="404725" y="395187"/>
                  </a:lnTo>
                  <a:lnTo>
                    <a:pt x="421028" y="410881"/>
                  </a:lnTo>
                  <a:lnTo>
                    <a:pt x="432874" y="414706"/>
                  </a:lnTo>
                  <a:lnTo>
                    <a:pt x="447069" y="415414"/>
                  </a:lnTo>
                  <a:lnTo>
                    <a:pt x="490378" y="402910"/>
                  </a:lnTo>
                  <a:lnTo>
                    <a:pt x="499501" y="39990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9" name="SMARTInkShape-192"/>
            <p:cNvSpPr/>
            <p:nvPr>
              <p:custDataLst>
                <p:tags r:id="rId39"/>
              </p:custDataLst>
            </p:nvPr>
          </p:nvSpPr>
          <p:spPr>
            <a:xfrm>
              <a:off x="4196953" y="3509367"/>
              <a:ext cx="71439" cy="89298"/>
            </a:xfrm>
            <a:custGeom>
              <a:avLst/>
              <a:gdLst/>
              <a:ahLst/>
              <a:cxnLst/>
              <a:rect l="0" t="0" r="0" b="0"/>
              <a:pathLst>
                <a:path w="71439" h="89298">
                  <a:moveTo>
                    <a:pt x="71438" y="0"/>
                  </a:moveTo>
                  <a:lnTo>
                    <a:pt x="71438" y="0"/>
                  </a:lnTo>
                  <a:lnTo>
                    <a:pt x="63749" y="0"/>
                  </a:lnTo>
                  <a:lnTo>
                    <a:pt x="63335" y="992"/>
                  </a:lnTo>
                  <a:lnTo>
                    <a:pt x="60026" y="12360"/>
                  </a:lnTo>
                  <a:lnTo>
                    <a:pt x="54459" y="22360"/>
                  </a:lnTo>
                  <a:lnTo>
                    <a:pt x="18095" y="63172"/>
                  </a:lnTo>
                  <a:lnTo>
                    <a:pt x="0" y="892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61" name="SMARTInkShape-193"/>
          <p:cNvSpPr/>
          <p:nvPr>
            <p:custDataLst>
              <p:tags r:id="rId2"/>
            </p:custDataLst>
          </p:nvPr>
        </p:nvSpPr>
        <p:spPr>
          <a:xfrm>
            <a:off x="7010481" y="3643854"/>
            <a:ext cx="267215" cy="257719"/>
          </a:xfrm>
          <a:custGeom>
            <a:avLst/>
            <a:gdLst/>
            <a:ahLst/>
            <a:cxnLst/>
            <a:rect l="0" t="0" r="0" b="0"/>
            <a:pathLst>
              <a:path w="267215" h="257719">
                <a:moveTo>
                  <a:pt x="177917" y="35177"/>
                </a:moveTo>
                <a:lnTo>
                  <a:pt x="177917" y="35177"/>
                </a:lnTo>
                <a:lnTo>
                  <a:pt x="158490" y="18396"/>
                </a:lnTo>
                <a:lnTo>
                  <a:pt x="130086" y="3569"/>
                </a:lnTo>
                <a:lnTo>
                  <a:pt x="100500" y="0"/>
                </a:lnTo>
                <a:lnTo>
                  <a:pt x="82660" y="4359"/>
                </a:lnTo>
                <a:lnTo>
                  <a:pt x="58853" y="15714"/>
                </a:lnTo>
                <a:lnTo>
                  <a:pt x="46948" y="25204"/>
                </a:lnTo>
                <a:lnTo>
                  <a:pt x="24251" y="63005"/>
                </a:lnTo>
                <a:lnTo>
                  <a:pt x="15363" y="80287"/>
                </a:lnTo>
                <a:lnTo>
                  <a:pt x="4450" y="124535"/>
                </a:lnTo>
                <a:lnTo>
                  <a:pt x="0" y="166485"/>
                </a:lnTo>
                <a:lnTo>
                  <a:pt x="616" y="180849"/>
                </a:lnTo>
                <a:lnTo>
                  <a:pt x="6541" y="203685"/>
                </a:lnTo>
                <a:lnTo>
                  <a:pt x="17433" y="221297"/>
                </a:lnTo>
                <a:lnTo>
                  <a:pt x="20326" y="224741"/>
                </a:lnTo>
                <a:lnTo>
                  <a:pt x="28832" y="228569"/>
                </a:lnTo>
                <a:lnTo>
                  <a:pt x="50462" y="231025"/>
                </a:lnTo>
                <a:lnTo>
                  <a:pt x="67944" y="226711"/>
                </a:lnTo>
                <a:lnTo>
                  <a:pt x="85691" y="214408"/>
                </a:lnTo>
                <a:lnTo>
                  <a:pt x="118224" y="173946"/>
                </a:lnTo>
                <a:lnTo>
                  <a:pt x="128370" y="151039"/>
                </a:lnTo>
                <a:lnTo>
                  <a:pt x="132624" y="114143"/>
                </a:lnTo>
                <a:lnTo>
                  <a:pt x="140252" y="73357"/>
                </a:lnTo>
                <a:lnTo>
                  <a:pt x="141814" y="47570"/>
                </a:lnTo>
                <a:lnTo>
                  <a:pt x="133626" y="10687"/>
                </a:lnTo>
                <a:lnTo>
                  <a:pt x="133508" y="10913"/>
                </a:lnTo>
                <a:lnTo>
                  <a:pt x="133300" y="21019"/>
                </a:lnTo>
                <a:lnTo>
                  <a:pt x="145700" y="63075"/>
                </a:lnTo>
                <a:lnTo>
                  <a:pt x="158178" y="105033"/>
                </a:lnTo>
                <a:lnTo>
                  <a:pt x="176076" y="148893"/>
                </a:lnTo>
                <a:lnTo>
                  <a:pt x="194201" y="191254"/>
                </a:lnTo>
                <a:lnTo>
                  <a:pt x="215683" y="230233"/>
                </a:lnTo>
                <a:lnTo>
                  <a:pt x="233113" y="250426"/>
                </a:lnTo>
                <a:lnTo>
                  <a:pt x="242467" y="254867"/>
                </a:lnTo>
                <a:lnTo>
                  <a:pt x="255160" y="257718"/>
                </a:lnTo>
                <a:lnTo>
                  <a:pt x="259542" y="255462"/>
                </a:lnTo>
                <a:lnTo>
                  <a:pt x="267214" y="24949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65" name="SMARTInkShape-Group55"/>
          <p:cNvGrpSpPr/>
          <p:nvPr/>
        </p:nvGrpSpPr>
        <p:grpSpPr>
          <a:xfrm>
            <a:off x="2830879" y="4058108"/>
            <a:ext cx="571333" cy="442456"/>
            <a:chOff x="2830879" y="4058108"/>
            <a:chExt cx="571333" cy="442456"/>
          </a:xfrm>
        </p:grpSpPr>
        <p:sp>
          <p:nvSpPr>
            <p:cNvPr id="62" name="SMARTInkShape-194"/>
            <p:cNvSpPr/>
            <p:nvPr>
              <p:custDataLst>
                <p:tags r:id="rId30"/>
              </p:custDataLst>
            </p:nvPr>
          </p:nvSpPr>
          <p:spPr>
            <a:xfrm>
              <a:off x="2830879" y="4161915"/>
              <a:ext cx="410599" cy="329719"/>
            </a:xfrm>
            <a:custGeom>
              <a:avLst/>
              <a:gdLst/>
              <a:ahLst/>
              <a:cxnLst/>
              <a:rect l="0" t="0" r="0" b="0"/>
              <a:pathLst>
                <a:path w="410599" h="329719">
                  <a:moveTo>
                    <a:pt x="142707" y="70757"/>
                  </a:moveTo>
                  <a:lnTo>
                    <a:pt x="142707" y="70757"/>
                  </a:lnTo>
                  <a:lnTo>
                    <a:pt x="150395" y="70757"/>
                  </a:lnTo>
                  <a:lnTo>
                    <a:pt x="160166" y="62195"/>
                  </a:lnTo>
                  <a:lnTo>
                    <a:pt x="152843" y="69548"/>
                  </a:lnTo>
                  <a:lnTo>
                    <a:pt x="128374" y="71678"/>
                  </a:lnTo>
                  <a:lnTo>
                    <a:pt x="102884" y="84989"/>
                  </a:lnTo>
                  <a:lnTo>
                    <a:pt x="74098" y="92879"/>
                  </a:lnTo>
                  <a:lnTo>
                    <a:pt x="56541" y="104745"/>
                  </a:lnTo>
                  <a:lnTo>
                    <a:pt x="12841" y="148073"/>
                  </a:lnTo>
                  <a:lnTo>
                    <a:pt x="6275" y="158367"/>
                  </a:lnTo>
                  <a:lnTo>
                    <a:pt x="1741" y="180059"/>
                  </a:lnTo>
                  <a:lnTo>
                    <a:pt x="0" y="223991"/>
                  </a:lnTo>
                  <a:lnTo>
                    <a:pt x="4622" y="245033"/>
                  </a:lnTo>
                  <a:lnTo>
                    <a:pt x="28516" y="281975"/>
                  </a:lnTo>
                  <a:lnTo>
                    <a:pt x="42947" y="295177"/>
                  </a:lnTo>
                  <a:lnTo>
                    <a:pt x="56697" y="299484"/>
                  </a:lnTo>
                  <a:lnTo>
                    <a:pt x="89778" y="302248"/>
                  </a:lnTo>
                  <a:lnTo>
                    <a:pt x="126795" y="293125"/>
                  </a:lnTo>
                  <a:lnTo>
                    <a:pt x="142581" y="286665"/>
                  </a:lnTo>
                  <a:lnTo>
                    <a:pt x="175041" y="260683"/>
                  </a:lnTo>
                  <a:lnTo>
                    <a:pt x="198703" y="225488"/>
                  </a:lnTo>
                  <a:lnTo>
                    <a:pt x="210066" y="194587"/>
                  </a:lnTo>
                  <a:lnTo>
                    <a:pt x="213607" y="155708"/>
                  </a:lnTo>
                  <a:lnTo>
                    <a:pt x="206909" y="118332"/>
                  </a:lnTo>
                  <a:lnTo>
                    <a:pt x="193140" y="78700"/>
                  </a:lnTo>
                  <a:lnTo>
                    <a:pt x="167746" y="38451"/>
                  </a:lnTo>
                  <a:lnTo>
                    <a:pt x="141080" y="7075"/>
                  </a:lnTo>
                  <a:lnTo>
                    <a:pt x="131731" y="2766"/>
                  </a:lnTo>
                  <a:lnTo>
                    <a:pt x="114301" y="0"/>
                  </a:lnTo>
                  <a:lnTo>
                    <a:pt x="107592" y="2268"/>
                  </a:lnTo>
                  <a:lnTo>
                    <a:pt x="95201" y="11808"/>
                  </a:lnTo>
                  <a:lnTo>
                    <a:pt x="91828" y="20084"/>
                  </a:lnTo>
                  <a:lnTo>
                    <a:pt x="89234" y="63925"/>
                  </a:lnTo>
                  <a:lnTo>
                    <a:pt x="90152" y="76560"/>
                  </a:lnTo>
                  <a:lnTo>
                    <a:pt x="96267" y="91438"/>
                  </a:lnTo>
                  <a:lnTo>
                    <a:pt x="101562" y="99131"/>
                  </a:lnTo>
                  <a:lnTo>
                    <a:pt x="114862" y="109040"/>
                  </a:lnTo>
                  <a:lnTo>
                    <a:pt x="131370" y="113519"/>
                  </a:lnTo>
                  <a:lnTo>
                    <a:pt x="174258" y="115239"/>
                  </a:lnTo>
                  <a:lnTo>
                    <a:pt x="192956" y="110616"/>
                  </a:lnTo>
                  <a:lnTo>
                    <a:pt x="233968" y="91487"/>
                  </a:lnTo>
                  <a:lnTo>
                    <a:pt x="258560" y="73397"/>
                  </a:lnTo>
                  <a:lnTo>
                    <a:pt x="270653" y="71279"/>
                  </a:lnTo>
                  <a:lnTo>
                    <a:pt x="276632" y="73635"/>
                  </a:lnTo>
                  <a:lnTo>
                    <a:pt x="288555" y="83231"/>
                  </a:lnTo>
                  <a:lnTo>
                    <a:pt x="291864" y="91515"/>
                  </a:lnTo>
                  <a:lnTo>
                    <a:pt x="294279" y="134303"/>
                  </a:lnTo>
                  <a:lnTo>
                    <a:pt x="294481" y="178050"/>
                  </a:lnTo>
                  <a:lnTo>
                    <a:pt x="291860" y="213659"/>
                  </a:lnTo>
                  <a:lnTo>
                    <a:pt x="286133" y="254853"/>
                  </a:lnTo>
                  <a:lnTo>
                    <a:pt x="285691" y="269509"/>
                  </a:lnTo>
                  <a:lnTo>
                    <a:pt x="286647" y="271720"/>
                  </a:lnTo>
                  <a:lnTo>
                    <a:pt x="288276" y="273193"/>
                  </a:lnTo>
                  <a:lnTo>
                    <a:pt x="290355" y="274175"/>
                  </a:lnTo>
                  <a:lnTo>
                    <a:pt x="291740" y="273838"/>
                  </a:lnTo>
                  <a:lnTo>
                    <a:pt x="292664" y="272621"/>
                  </a:lnTo>
                  <a:lnTo>
                    <a:pt x="293280" y="270818"/>
                  </a:lnTo>
                  <a:lnTo>
                    <a:pt x="318406" y="228126"/>
                  </a:lnTo>
                  <a:lnTo>
                    <a:pt x="342328" y="186625"/>
                  </a:lnTo>
                  <a:lnTo>
                    <a:pt x="365786" y="152069"/>
                  </a:lnTo>
                  <a:lnTo>
                    <a:pt x="373083" y="144145"/>
                  </a:lnTo>
                  <a:lnTo>
                    <a:pt x="374674" y="144486"/>
                  </a:lnTo>
                  <a:lnTo>
                    <a:pt x="379087" y="147513"/>
                  </a:lnTo>
                  <a:lnTo>
                    <a:pt x="381710" y="152165"/>
                  </a:lnTo>
                  <a:lnTo>
                    <a:pt x="383187" y="165654"/>
                  </a:lnTo>
                  <a:lnTo>
                    <a:pt x="389864" y="205440"/>
                  </a:lnTo>
                  <a:lnTo>
                    <a:pt x="392360" y="249448"/>
                  </a:lnTo>
                  <a:lnTo>
                    <a:pt x="392688" y="291366"/>
                  </a:lnTo>
                  <a:lnTo>
                    <a:pt x="392728" y="312551"/>
                  </a:lnTo>
                  <a:lnTo>
                    <a:pt x="395379" y="319773"/>
                  </a:lnTo>
                  <a:lnTo>
                    <a:pt x="400426" y="327754"/>
                  </a:lnTo>
                  <a:lnTo>
                    <a:pt x="403762" y="328845"/>
                  </a:lnTo>
                  <a:lnTo>
                    <a:pt x="410598" y="32971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3" name="SMARTInkShape-195"/>
            <p:cNvSpPr/>
            <p:nvPr>
              <p:custDataLst>
                <p:tags r:id="rId31"/>
              </p:custDataLst>
            </p:nvPr>
          </p:nvSpPr>
          <p:spPr>
            <a:xfrm>
              <a:off x="3268298" y="4058108"/>
              <a:ext cx="17828" cy="442456"/>
            </a:xfrm>
            <a:custGeom>
              <a:avLst/>
              <a:gdLst/>
              <a:ahLst/>
              <a:cxnLst/>
              <a:rect l="0" t="0" r="0" b="0"/>
              <a:pathLst>
                <a:path w="17828" h="442456">
                  <a:moveTo>
                    <a:pt x="8897" y="13830"/>
                  </a:moveTo>
                  <a:lnTo>
                    <a:pt x="8897" y="13830"/>
                  </a:lnTo>
                  <a:lnTo>
                    <a:pt x="1209" y="6141"/>
                  </a:lnTo>
                  <a:lnTo>
                    <a:pt x="213" y="0"/>
                  </a:lnTo>
                  <a:lnTo>
                    <a:pt x="0" y="4059"/>
                  </a:lnTo>
                  <a:lnTo>
                    <a:pt x="6111" y="18992"/>
                  </a:lnTo>
                  <a:lnTo>
                    <a:pt x="9645" y="61830"/>
                  </a:lnTo>
                  <a:lnTo>
                    <a:pt x="14962" y="98938"/>
                  </a:lnTo>
                  <a:lnTo>
                    <a:pt x="16978" y="136502"/>
                  </a:lnTo>
                  <a:lnTo>
                    <a:pt x="17575" y="178610"/>
                  </a:lnTo>
                  <a:lnTo>
                    <a:pt x="17753" y="222506"/>
                  </a:lnTo>
                  <a:lnTo>
                    <a:pt x="17805" y="266931"/>
                  </a:lnTo>
                  <a:lnTo>
                    <a:pt x="17820" y="310521"/>
                  </a:lnTo>
                  <a:lnTo>
                    <a:pt x="16833" y="348021"/>
                  </a:lnTo>
                  <a:lnTo>
                    <a:pt x="10758" y="387862"/>
                  </a:lnTo>
                  <a:lnTo>
                    <a:pt x="9061" y="430006"/>
                  </a:lnTo>
                  <a:lnTo>
                    <a:pt x="8907" y="441726"/>
                  </a:lnTo>
                  <a:lnTo>
                    <a:pt x="17827" y="44245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4" name="SMARTInkShape-196"/>
            <p:cNvSpPr/>
            <p:nvPr>
              <p:custDataLst>
                <p:tags r:id="rId32"/>
              </p:custDataLst>
            </p:nvPr>
          </p:nvSpPr>
          <p:spPr>
            <a:xfrm>
              <a:off x="3196828" y="4259461"/>
              <a:ext cx="205384" cy="26790"/>
            </a:xfrm>
            <a:custGeom>
              <a:avLst/>
              <a:gdLst/>
              <a:ahLst/>
              <a:cxnLst/>
              <a:rect l="0" t="0" r="0" b="0"/>
              <a:pathLst>
                <a:path w="205384" h="26790">
                  <a:moveTo>
                    <a:pt x="205383" y="0"/>
                  </a:moveTo>
                  <a:lnTo>
                    <a:pt x="205383" y="0"/>
                  </a:lnTo>
                  <a:lnTo>
                    <a:pt x="174338" y="992"/>
                  </a:lnTo>
                  <a:lnTo>
                    <a:pt x="146261" y="7068"/>
                  </a:lnTo>
                  <a:lnTo>
                    <a:pt x="103085" y="13302"/>
                  </a:lnTo>
                  <a:lnTo>
                    <a:pt x="63396" y="16509"/>
                  </a:lnTo>
                  <a:lnTo>
                    <a:pt x="19187" y="22481"/>
                  </a:lnTo>
                  <a:lnTo>
                    <a:pt x="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70" name="SMARTInkShape-Group56"/>
          <p:cNvGrpSpPr/>
          <p:nvPr/>
        </p:nvGrpSpPr>
        <p:grpSpPr>
          <a:xfrm>
            <a:off x="1991321" y="4438055"/>
            <a:ext cx="634008" cy="634009"/>
            <a:chOff x="1991321" y="4438055"/>
            <a:chExt cx="634008" cy="634009"/>
          </a:xfrm>
        </p:grpSpPr>
        <p:sp>
          <p:nvSpPr>
            <p:cNvPr id="66" name="SMARTInkShape-197"/>
            <p:cNvSpPr/>
            <p:nvPr>
              <p:custDataLst>
                <p:tags r:id="rId26"/>
              </p:custDataLst>
            </p:nvPr>
          </p:nvSpPr>
          <p:spPr>
            <a:xfrm>
              <a:off x="1991321" y="4724331"/>
              <a:ext cx="374924" cy="347733"/>
            </a:xfrm>
            <a:custGeom>
              <a:avLst/>
              <a:gdLst/>
              <a:ahLst/>
              <a:cxnLst/>
              <a:rect l="0" t="0" r="0" b="0"/>
              <a:pathLst>
                <a:path w="374924" h="347733">
                  <a:moveTo>
                    <a:pt x="0" y="133419"/>
                  </a:moveTo>
                  <a:lnTo>
                    <a:pt x="0" y="133419"/>
                  </a:lnTo>
                  <a:lnTo>
                    <a:pt x="0" y="128679"/>
                  </a:lnTo>
                  <a:lnTo>
                    <a:pt x="2645" y="123705"/>
                  </a:lnTo>
                  <a:lnTo>
                    <a:pt x="35739" y="81697"/>
                  </a:lnTo>
                  <a:lnTo>
                    <a:pt x="73531" y="37654"/>
                  </a:lnTo>
                  <a:lnTo>
                    <a:pt x="118174" y="3471"/>
                  </a:lnTo>
                  <a:lnTo>
                    <a:pt x="121975" y="1250"/>
                  </a:lnTo>
                  <a:lnTo>
                    <a:pt x="128855" y="0"/>
                  </a:lnTo>
                  <a:lnTo>
                    <a:pt x="134329" y="2353"/>
                  </a:lnTo>
                  <a:lnTo>
                    <a:pt x="137177" y="4370"/>
                  </a:lnTo>
                  <a:lnTo>
                    <a:pt x="140342" y="9256"/>
                  </a:lnTo>
                  <a:lnTo>
                    <a:pt x="142374" y="20478"/>
                  </a:lnTo>
                  <a:lnTo>
                    <a:pt x="142845" y="62523"/>
                  </a:lnTo>
                  <a:lnTo>
                    <a:pt x="140223" y="90936"/>
                  </a:lnTo>
                  <a:lnTo>
                    <a:pt x="128634" y="133704"/>
                  </a:lnTo>
                  <a:lnTo>
                    <a:pt x="125491" y="178105"/>
                  </a:lnTo>
                  <a:lnTo>
                    <a:pt x="126101" y="212801"/>
                  </a:lnTo>
                  <a:lnTo>
                    <a:pt x="134118" y="252134"/>
                  </a:lnTo>
                  <a:lnTo>
                    <a:pt x="138321" y="264233"/>
                  </a:lnTo>
                  <a:lnTo>
                    <a:pt x="146142" y="273579"/>
                  </a:lnTo>
                  <a:lnTo>
                    <a:pt x="155241" y="280048"/>
                  </a:lnTo>
                  <a:lnTo>
                    <a:pt x="162592" y="282924"/>
                  </a:lnTo>
                  <a:lnTo>
                    <a:pt x="177049" y="284542"/>
                  </a:lnTo>
                  <a:lnTo>
                    <a:pt x="205849" y="277960"/>
                  </a:lnTo>
                  <a:lnTo>
                    <a:pt x="219150" y="272735"/>
                  </a:lnTo>
                  <a:lnTo>
                    <a:pt x="229030" y="264459"/>
                  </a:lnTo>
                  <a:lnTo>
                    <a:pt x="256823" y="228745"/>
                  </a:lnTo>
                  <a:lnTo>
                    <a:pt x="272569" y="192752"/>
                  </a:lnTo>
                  <a:lnTo>
                    <a:pt x="276260" y="150860"/>
                  </a:lnTo>
                  <a:lnTo>
                    <a:pt x="275717" y="122606"/>
                  </a:lnTo>
                  <a:lnTo>
                    <a:pt x="265789" y="82550"/>
                  </a:lnTo>
                  <a:lnTo>
                    <a:pt x="252492" y="62219"/>
                  </a:lnTo>
                  <a:lnTo>
                    <a:pt x="251672" y="59163"/>
                  </a:lnTo>
                  <a:lnTo>
                    <a:pt x="250132" y="57126"/>
                  </a:lnTo>
                  <a:lnTo>
                    <a:pt x="245776" y="54863"/>
                  </a:lnTo>
                  <a:lnTo>
                    <a:pt x="244218" y="55251"/>
                  </a:lnTo>
                  <a:lnTo>
                    <a:pt x="243179" y="56502"/>
                  </a:lnTo>
                  <a:lnTo>
                    <a:pt x="241512" y="60899"/>
                  </a:lnTo>
                  <a:lnTo>
                    <a:pt x="241137" y="74315"/>
                  </a:lnTo>
                  <a:lnTo>
                    <a:pt x="242117" y="76157"/>
                  </a:lnTo>
                  <a:lnTo>
                    <a:pt x="243763" y="77385"/>
                  </a:lnTo>
                  <a:lnTo>
                    <a:pt x="245852" y="78203"/>
                  </a:lnTo>
                  <a:lnTo>
                    <a:pt x="247245" y="80733"/>
                  </a:lnTo>
                  <a:lnTo>
                    <a:pt x="250197" y="91791"/>
                  </a:lnTo>
                  <a:lnTo>
                    <a:pt x="252126" y="93761"/>
                  </a:lnTo>
                  <a:lnTo>
                    <a:pt x="271326" y="103318"/>
                  </a:lnTo>
                  <a:lnTo>
                    <a:pt x="287898" y="105976"/>
                  </a:lnTo>
                  <a:lnTo>
                    <a:pt x="298611" y="105347"/>
                  </a:lnTo>
                  <a:lnTo>
                    <a:pt x="336737" y="95589"/>
                  </a:lnTo>
                  <a:lnTo>
                    <a:pt x="356959" y="82302"/>
                  </a:lnTo>
                  <a:lnTo>
                    <a:pt x="360012" y="81481"/>
                  </a:lnTo>
                  <a:lnTo>
                    <a:pt x="362047" y="79942"/>
                  </a:lnTo>
                  <a:lnTo>
                    <a:pt x="365903" y="74028"/>
                  </a:lnTo>
                  <a:lnTo>
                    <a:pt x="374631" y="71033"/>
                  </a:lnTo>
                  <a:lnTo>
                    <a:pt x="374923" y="75688"/>
                  </a:lnTo>
                  <a:lnTo>
                    <a:pt x="361741" y="118766"/>
                  </a:lnTo>
                  <a:lnTo>
                    <a:pt x="348073" y="160630"/>
                  </a:lnTo>
                  <a:lnTo>
                    <a:pt x="336314" y="200751"/>
                  </a:lnTo>
                  <a:lnTo>
                    <a:pt x="324437" y="239764"/>
                  </a:lnTo>
                  <a:lnTo>
                    <a:pt x="312537" y="276134"/>
                  </a:lnTo>
                  <a:lnTo>
                    <a:pt x="305372" y="307240"/>
                  </a:lnTo>
                  <a:lnTo>
                    <a:pt x="303655" y="345398"/>
                  </a:lnTo>
                  <a:lnTo>
                    <a:pt x="304631" y="346176"/>
                  </a:lnTo>
                  <a:lnTo>
                    <a:pt x="312538" y="34773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7" name="SMARTInkShape-198"/>
            <p:cNvSpPr/>
            <p:nvPr>
              <p:custDataLst>
                <p:tags r:id="rId27"/>
              </p:custDataLst>
            </p:nvPr>
          </p:nvSpPr>
          <p:spPr>
            <a:xfrm>
              <a:off x="2411383" y="4572000"/>
              <a:ext cx="17493" cy="71439"/>
            </a:xfrm>
            <a:custGeom>
              <a:avLst/>
              <a:gdLst/>
              <a:ahLst/>
              <a:cxnLst/>
              <a:rect l="0" t="0" r="0" b="0"/>
              <a:pathLst>
                <a:path w="17493" h="71439">
                  <a:moveTo>
                    <a:pt x="8562" y="0"/>
                  </a:moveTo>
                  <a:lnTo>
                    <a:pt x="8562" y="0"/>
                  </a:lnTo>
                  <a:lnTo>
                    <a:pt x="874" y="7689"/>
                  </a:lnTo>
                  <a:lnTo>
                    <a:pt x="0" y="13302"/>
                  </a:lnTo>
                  <a:lnTo>
                    <a:pt x="2442" y="18480"/>
                  </a:lnTo>
                  <a:lnTo>
                    <a:pt x="5842" y="24088"/>
                  </a:lnTo>
                  <a:lnTo>
                    <a:pt x="7756" y="33816"/>
                  </a:lnTo>
                  <a:lnTo>
                    <a:pt x="8531" y="60379"/>
                  </a:lnTo>
                  <a:lnTo>
                    <a:pt x="17492" y="7143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8" name="SMARTInkShape-199"/>
            <p:cNvSpPr/>
            <p:nvPr>
              <p:custDataLst>
                <p:tags r:id="rId28"/>
              </p:custDataLst>
            </p:nvPr>
          </p:nvSpPr>
          <p:spPr>
            <a:xfrm>
              <a:off x="2420370" y="4438055"/>
              <a:ext cx="147596" cy="580430"/>
            </a:xfrm>
            <a:custGeom>
              <a:avLst/>
              <a:gdLst/>
              <a:ahLst/>
              <a:cxnLst/>
              <a:rect l="0" t="0" r="0" b="0"/>
              <a:pathLst>
                <a:path w="147596" h="580430">
                  <a:moveTo>
                    <a:pt x="142450" y="0"/>
                  </a:moveTo>
                  <a:lnTo>
                    <a:pt x="142450" y="0"/>
                  </a:lnTo>
                  <a:lnTo>
                    <a:pt x="142450" y="7688"/>
                  </a:lnTo>
                  <a:lnTo>
                    <a:pt x="147191" y="13302"/>
                  </a:lnTo>
                  <a:lnTo>
                    <a:pt x="147595" y="15813"/>
                  </a:lnTo>
                  <a:lnTo>
                    <a:pt x="146872" y="18480"/>
                  </a:lnTo>
                  <a:lnTo>
                    <a:pt x="144416" y="24088"/>
                  </a:lnTo>
                  <a:lnTo>
                    <a:pt x="135498" y="66737"/>
                  </a:lnTo>
                  <a:lnTo>
                    <a:pt x="129171" y="110968"/>
                  </a:lnTo>
                  <a:lnTo>
                    <a:pt x="121207" y="150839"/>
                  </a:lnTo>
                  <a:lnTo>
                    <a:pt x="112564" y="194072"/>
                  </a:lnTo>
                  <a:lnTo>
                    <a:pt x="104032" y="226153"/>
                  </a:lnTo>
                  <a:lnTo>
                    <a:pt x="93626" y="259262"/>
                  </a:lnTo>
                  <a:lnTo>
                    <a:pt x="82386" y="290514"/>
                  </a:lnTo>
                  <a:lnTo>
                    <a:pt x="73422" y="320940"/>
                  </a:lnTo>
                  <a:lnTo>
                    <a:pt x="65138" y="350999"/>
                  </a:lnTo>
                  <a:lnTo>
                    <a:pt x="54842" y="380895"/>
                  </a:lnTo>
                  <a:lnTo>
                    <a:pt x="46297" y="410719"/>
                  </a:lnTo>
                  <a:lnTo>
                    <a:pt x="33262" y="452754"/>
                  </a:lnTo>
                  <a:lnTo>
                    <a:pt x="19479" y="490344"/>
                  </a:lnTo>
                  <a:lnTo>
                    <a:pt x="10673" y="529121"/>
                  </a:lnTo>
                  <a:lnTo>
                    <a:pt x="0" y="569117"/>
                  </a:lnTo>
                  <a:lnTo>
                    <a:pt x="2410" y="573087"/>
                  </a:lnTo>
                  <a:lnTo>
                    <a:pt x="8505" y="58042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9" name="SMARTInkShape-200"/>
            <p:cNvSpPr/>
            <p:nvPr>
              <p:custDataLst>
                <p:tags r:id="rId29"/>
              </p:custDataLst>
            </p:nvPr>
          </p:nvSpPr>
          <p:spPr>
            <a:xfrm>
              <a:off x="2446734" y="4741773"/>
              <a:ext cx="178595" cy="26681"/>
            </a:xfrm>
            <a:custGeom>
              <a:avLst/>
              <a:gdLst/>
              <a:ahLst/>
              <a:cxnLst/>
              <a:rect l="0" t="0" r="0" b="0"/>
              <a:pathLst>
                <a:path w="178595" h="26681">
                  <a:moveTo>
                    <a:pt x="178594" y="8821"/>
                  </a:moveTo>
                  <a:lnTo>
                    <a:pt x="178594" y="8821"/>
                  </a:lnTo>
                  <a:lnTo>
                    <a:pt x="173854" y="8821"/>
                  </a:lnTo>
                  <a:lnTo>
                    <a:pt x="172457" y="7829"/>
                  </a:lnTo>
                  <a:lnTo>
                    <a:pt x="171526" y="6175"/>
                  </a:lnTo>
                  <a:lnTo>
                    <a:pt x="170906" y="4080"/>
                  </a:lnTo>
                  <a:lnTo>
                    <a:pt x="169500" y="2684"/>
                  </a:lnTo>
                  <a:lnTo>
                    <a:pt x="165292" y="1132"/>
                  </a:lnTo>
                  <a:lnTo>
                    <a:pt x="136277" y="0"/>
                  </a:lnTo>
                  <a:lnTo>
                    <a:pt x="94712" y="6973"/>
                  </a:lnTo>
                  <a:lnTo>
                    <a:pt x="61467" y="10919"/>
                  </a:lnTo>
                  <a:lnTo>
                    <a:pt x="21896" y="19796"/>
                  </a:lnTo>
                  <a:lnTo>
                    <a:pt x="0" y="2668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79" name="SMARTInkShape-Group57"/>
          <p:cNvGrpSpPr/>
          <p:nvPr/>
        </p:nvGrpSpPr>
        <p:grpSpPr>
          <a:xfrm>
            <a:off x="5339953" y="4420195"/>
            <a:ext cx="634009" cy="634009"/>
            <a:chOff x="5339953" y="4420195"/>
            <a:chExt cx="634009" cy="634009"/>
          </a:xfrm>
        </p:grpSpPr>
        <p:sp>
          <p:nvSpPr>
            <p:cNvPr id="71" name="SMARTInkShape-201"/>
            <p:cNvSpPr/>
            <p:nvPr>
              <p:custDataLst>
                <p:tags r:id="rId18"/>
              </p:custDataLst>
            </p:nvPr>
          </p:nvSpPr>
          <p:spPr>
            <a:xfrm>
              <a:off x="5339953" y="4752360"/>
              <a:ext cx="142829" cy="296772"/>
            </a:xfrm>
            <a:custGeom>
              <a:avLst/>
              <a:gdLst/>
              <a:ahLst/>
              <a:cxnLst/>
              <a:rect l="0" t="0" r="0" b="0"/>
              <a:pathLst>
                <a:path w="142829" h="296772">
                  <a:moveTo>
                    <a:pt x="0" y="114320"/>
                  </a:moveTo>
                  <a:lnTo>
                    <a:pt x="0" y="114320"/>
                  </a:lnTo>
                  <a:lnTo>
                    <a:pt x="4741" y="114320"/>
                  </a:lnTo>
                  <a:lnTo>
                    <a:pt x="6137" y="115312"/>
                  </a:lnTo>
                  <a:lnTo>
                    <a:pt x="7068" y="116965"/>
                  </a:lnTo>
                  <a:lnTo>
                    <a:pt x="7689" y="119060"/>
                  </a:lnTo>
                  <a:lnTo>
                    <a:pt x="10087" y="120456"/>
                  </a:lnTo>
                  <a:lnTo>
                    <a:pt x="28939" y="122881"/>
                  </a:lnTo>
                  <a:lnTo>
                    <a:pt x="69835" y="123239"/>
                  </a:lnTo>
                  <a:lnTo>
                    <a:pt x="92545" y="122255"/>
                  </a:lnTo>
                  <a:lnTo>
                    <a:pt x="109221" y="116120"/>
                  </a:lnTo>
                  <a:lnTo>
                    <a:pt x="133718" y="96391"/>
                  </a:lnTo>
                  <a:lnTo>
                    <a:pt x="138805" y="90476"/>
                  </a:lnTo>
                  <a:lnTo>
                    <a:pt x="141066" y="84540"/>
                  </a:lnTo>
                  <a:lnTo>
                    <a:pt x="142828" y="53024"/>
                  </a:lnTo>
                  <a:lnTo>
                    <a:pt x="140208" y="44744"/>
                  </a:lnTo>
                  <a:lnTo>
                    <a:pt x="130442" y="31344"/>
                  </a:lnTo>
                  <a:lnTo>
                    <a:pt x="95604" y="4197"/>
                  </a:lnTo>
                  <a:lnTo>
                    <a:pt x="86808" y="884"/>
                  </a:lnTo>
                  <a:lnTo>
                    <a:pt x="81685" y="0"/>
                  </a:lnTo>
                  <a:lnTo>
                    <a:pt x="70700" y="1665"/>
                  </a:lnTo>
                  <a:lnTo>
                    <a:pt x="56005" y="8180"/>
                  </a:lnTo>
                  <a:lnTo>
                    <a:pt x="42151" y="19270"/>
                  </a:lnTo>
                  <a:lnTo>
                    <a:pt x="32884" y="32799"/>
                  </a:lnTo>
                  <a:lnTo>
                    <a:pt x="14896" y="74543"/>
                  </a:lnTo>
                  <a:lnTo>
                    <a:pt x="9716" y="114961"/>
                  </a:lnTo>
                  <a:lnTo>
                    <a:pt x="11809" y="141298"/>
                  </a:lnTo>
                  <a:lnTo>
                    <a:pt x="23200" y="184790"/>
                  </a:lnTo>
                  <a:lnTo>
                    <a:pt x="31057" y="222720"/>
                  </a:lnTo>
                  <a:lnTo>
                    <a:pt x="55427" y="262735"/>
                  </a:lnTo>
                  <a:lnTo>
                    <a:pt x="83314" y="295724"/>
                  </a:lnTo>
                  <a:lnTo>
                    <a:pt x="86301" y="296771"/>
                  </a:lnTo>
                  <a:lnTo>
                    <a:pt x="89284" y="296478"/>
                  </a:lnTo>
                  <a:lnTo>
                    <a:pt x="96461" y="293617"/>
                  </a:lnTo>
                  <a:lnTo>
                    <a:pt x="107156" y="2839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2" name="SMARTInkShape-202"/>
            <p:cNvSpPr/>
            <p:nvPr>
              <p:custDataLst>
                <p:tags r:id="rId19"/>
              </p:custDataLst>
            </p:nvPr>
          </p:nvSpPr>
          <p:spPr>
            <a:xfrm>
              <a:off x="5438180" y="4420195"/>
              <a:ext cx="89298" cy="178595"/>
            </a:xfrm>
            <a:custGeom>
              <a:avLst/>
              <a:gdLst/>
              <a:ahLst/>
              <a:cxnLst/>
              <a:rect l="0" t="0" r="0" b="0"/>
              <a:pathLst>
                <a:path w="89298" h="178595">
                  <a:moveTo>
                    <a:pt x="89297" y="0"/>
                  </a:moveTo>
                  <a:lnTo>
                    <a:pt x="89297" y="0"/>
                  </a:lnTo>
                  <a:lnTo>
                    <a:pt x="89297" y="4740"/>
                  </a:lnTo>
                  <a:lnTo>
                    <a:pt x="86651" y="9714"/>
                  </a:lnTo>
                  <a:lnTo>
                    <a:pt x="83160" y="15231"/>
                  </a:lnTo>
                  <a:lnTo>
                    <a:pt x="68047" y="55878"/>
                  </a:lnTo>
                  <a:lnTo>
                    <a:pt x="55481" y="82622"/>
                  </a:lnTo>
                  <a:lnTo>
                    <a:pt x="30585" y="125136"/>
                  </a:lnTo>
                  <a:lnTo>
                    <a:pt x="0" y="17859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3" name="SMARTInkShape-203"/>
            <p:cNvSpPr/>
            <p:nvPr>
              <p:custDataLst>
                <p:tags r:id="rId20"/>
              </p:custDataLst>
            </p:nvPr>
          </p:nvSpPr>
          <p:spPr>
            <a:xfrm>
              <a:off x="5492172" y="4438055"/>
              <a:ext cx="106743" cy="517923"/>
            </a:xfrm>
            <a:custGeom>
              <a:avLst/>
              <a:gdLst/>
              <a:ahLst/>
              <a:cxnLst/>
              <a:rect l="0" t="0" r="0" b="0"/>
              <a:pathLst>
                <a:path w="106743" h="517923">
                  <a:moveTo>
                    <a:pt x="106742" y="0"/>
                  </a:moveTo>
                  <a:lnTo>
                    <a:pt x="106742" y="0"/>
                  </a:lnTo>
                  <a:lnTo>
                    <a:pt x="106742" y="12428"/>
                  </a:lnTo>
                  <a:lnTo>
                    <a:pt x="97648" y="56125"/>
                  </a:lnTo>
                  <a:lnTo>
                    <a:pt x="88262" y="99317"/>
                  </a:lnTo>
                  <a:lnTo>
                    <a:pt x="79769" y="136914"/>
                  </a:lnTo>
                  <a:lnTo>
                    <a:pt x="70969" y="179473"/>
                  </a:lnTo>
                  <a:lnTo>
                    <a:pt x="62077" y="220857"/>
                  </a:lnTo>
                  <a:lnTo>
                    <a:pt x="53159" y="260900"/>
                  </a:lnTo>
                  <a:lnTo>
                    <a:pt x="44233" y="304183"/>
                  </a:lnTo>
                  <a:lnTo>
                    <a:pt x="35304" y="345782"/>
                  </a:lnTo>
                  <a:lnTo>
                    <a:pt x="26375" y="383243"/>
                  </a:lnTo>
                  <a:lnTo>
                    <a:pt x="17445" y="419477"/>
                  </a:lnTo>
                  <a:lnTo>
                    <a:pt x="10279" y="462537"/>
                  </a:lnTo>
                  <a:lnTo>
                    <a:pt x="0" y="506503"/>
                  </a:lnTo>
                  <a:lnTo>
                    <a:pt x="2415" y="510531"/>
                  </a:lnTo>
                  <a:lnTo>
                    <a:pt x="8516" y="51792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4" name="SMARTInkShape-204"/>
            <p:cNvSpPr/>
            <p:nvPr>
              <p:custDataLst>
                <p:tags r:id="rId21"/>
              </p:custDataLst>
            </p:nvPr>
          </p:nvSpPr>
          <p:spPr>
            <a:xfrm>
              <a:off x="5447109" y="4714875"/>
              <a:ext cx="223244" cy="26790"/>
            </a:xfrm>
            <a:custGeom>
              <a:avLst/>
              <a:gdLst/>
              <a:ahLst/>
              <a:cxnLst/>
              <a:rect l="0" t="0" r="0" b="0"/>
              <a:pathLst>
                <a:path w="223244" h="26790">
                  <a:moveTo>
                    <a:pt x="223243" y="0"/>
                  </a:moveTo>
                  <a:lnTo>
                    <a:pt x="223243" y="0"/>
                  </a:lnTo>
                  <a:lnTo>
                    <a:pt x="183274" y="0"/>
                  </a:lnTo>
                  <a:lnTo>
                    <a:pt x="140155" y="0"/>
                  </a:lnTo>
                  <a:lnTo>
                    <a:pt x="98772" y="0"/>
                  </a:lnTo>
                  <a:lnTo>
                    <a:pt x="77883" y="2646"/>
                  </a:lnTo>
                  <a:lnTo>
                    <a:pt x="37832" y="8561"/>
                  </a:lnTo>
                  <a:lnTo>
                    <a:pt x="29051" y="11412"/>
                  </a:lnTo>
                  <a:lnTo>
                    <a:pt x="21842" y="14994"/>
                  </a:lnTo>
                  <a:lnTo>
                    <a:pt x="10826" y="17482"/>
                  </a:lnTo>
                  <a:lnTo>
                    <a:pt x="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5" name="SMARTInkShape-205"/>
            <p:cNvSpPr/>
            <p:nvPr>
              <p:custDataLst>
                <p:tags r:id="rId22"/>
              </p:custDataLst>
            </p:nvPr>
          </p:nvSpPr>
          <p:spPr>
            <a:xfrm>
              <a:off x="5536463" y="4795651"/>
              <a:ext cx="249976" cy="204975"/>
            </a:xfrm>
            <a:custGeom>
              <a:avLst/>
              <a:gdLst/>
              <a:ahLst/>
              <a:cxnLst/>
              <a:rect l="0" t="0" r="0" b="0"/>
              <a:pathLst>
                <a:path w="249976" h="204975">
                  <a:moveTo>
                    <a:pt x="151748" y="26380"/>
                  </a:moveTo>
                  <a:lnTo>
                    <a:pt x="151748" y="26380"/>
                  </a:lnTo>
                  <a:lnTo>
                    <a:pt x="151748" y="21640"/>
                  </a:lnTo>
                  <a:lnTo>
                    <a:pt x="149102" y="16667"/>
                  </a:lnTo>
                  <a:lnTo>
                    <a:pt x="147008" y="13952"/>
                  </a:lnTo>
                  <a:lnTo>
                    <a:pt x="142035" y="10934"/>
                  </a:lnTo>
                  <a:lnTo>
                    <a:pt x="136517" y="8601"/>
                  </a:lnTo>
                  <a:lnTo>
                    <a:pt x="130757" y="4257"/>
                  </a:lnTo>
                  <a:lnTo>
                    <a:pt x="122244" y="1665"/>
                  </a:lnTo>
                  <a:lnTo>
                    <a:pt x="100610" y="0"/>
                  </a:lnTo>
                  <a:lnTo>
                    <a:pt x="83128" y="4453"/>
                  </a:lnTo>
                  <a:lnTo>
                    <a:pt x="59443" y="21975"/>
                  </a:lnTo>
                  <a:lnTo>
                    <a:pt x="38302" y="44545"/>
                  </a:lnTo>
                  <a:lnTo>
                    <a:pt x="10967" y="82631"/>
                  </a:lnTo>
                  <a:lnTo>
                    <a:pt x="3209" y="104893"/>
                  </a:lnTo>
                  <a:lnTo>
                    <a:pt x="135" y="148311"/>
                  </a:lnTo>
                  <a:lnTo>
                    <a:pt x="0" y="161506"/>
                  </a:lnTo>
                  <a:lnTo>
                    <a:pt x="973" y="164089"/>
                  </a:lnTo>
                  <a:lnTo>
                    <a:pt x="2614" y="165811"/>
                  </a:lnTo>
                  <a:lnTo>
                    <a:pt x="4700" y="166959"/>
                  </a:lnTo>
                  <a:lnTo>
                    <a:pt x="28624" y="169054"/>
                  </a:lnTo>
                  <a:lnTo>
                    <a:pt x="43058" y="164455"/>
                  </a:lnTo>
                  <a:lnTo>
                    <a:pt x="82379" y="136242"/>
                  </a:lnTo>
                  <a:lnTo>
                    <a:pt x="103782" y="103486"/>
                  </a:lnTo>
                  <a:lnTo>
                    <a:pt x="122293" y="64728"/>
                  </a:lnTo>
                  <a:lnTo>
                    <a:pt x="124912" y="37119"/>
                  </a:lnTo>
                  <a:lnTo>
                    <a:pt x="123936" y="37508"/>
                  </a:lnTo>
                  <a:lnTo>
                    <a:pt x="112526" y="47898"/>
                  </a:lnTo>
                  <a:lnTo>
                    <a:pt x="109511" y="58764"/>
                  </a:lnTo>
                  <a:lnTo>
                    <a:pt x="105168" y="78970"/>
                  </a:lnTo>
                  <a:lnTo>
                    <a:pt x="100243" y="97525"/>
                  </a:lnTo>
                  <a:lnTo>
                    <a:pt x="98352" y="136156"/>
                  </a:lnTo>
                  <a:lnTo>
                    <a:pt x="99186" y="165264"/>
                  </a:lnTo>
                  <a:lnTo>
                    <a:pt x="105306" y="180751"/>
                  </a:lnTo>
                  <a:lnTo>
                    <a:pt x="114421" y="193834"/>
                  </a:lnTo>
                  <a:lnTo>
                    <a:pt x="125033" y="195390"/>
                  </a:lnTo>
                  <a:lnTo>
                    <a:pt x="132599" y="193107"/>
                  </a:lnTo>
                  <a:lnTo>
                    <a:pt x="145540" y="183558"/>
                  </a:lnTo>
                  <a:lnTo>
                    <a:pt x="172243" y="142211"/>
                  </a:lnTo>
                  <a:lnTo>
                    <a:pt x="181693" y="129454"/>
                  </a:lnTo>
                  <a:lnTo>
                    <a:pt x="191599" y="106530"/>
                  </a:lnTo>
                  <a:lnTo>
                    <a:pt x="203183" y="64907"/>
                  </a:lnTo>
                  <a:lnTo>
                    <a:pt x="204903" y="50747"/>
                  </a:lnTo>
                  <a:lnTo>
                    <a:pt x="206036" y="48578"/>
                  </a:lnTo>
                  <a:lnTo>
                    <a:pt x="207783" y="47132"/>
                  </a:lnTo>
                  <a:lnTo>
                    <a:pt x="212978" y="44811"/>
                  </a:lnTo>
                  <a:lnTo>
                    <a:pt x="213403" y="45612"/>
                  </a:lnTo>
                  <a:lnTo>
                    <a:pt x="214241" y="89196"/>
                  </a:lnTo>
                  <a:lnTo>
                    <a:pt x="214254" y="131701"/>
                  </a:lnTo>
                  <a:lnTo>
                    <a:pt x="215247" y="144627"/>
                  </a:lnTo>
                  <a:lnTo>
                    <a:pt x="225279" y="184421"/>
                  </a:lnTo>
                  <a:lnTo>
                    <a:pt x="240558" y="204404"/>
                  </a:lnTo>
                  <a:lnTo>
                    <a:pt x="249975" y="20497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6" name="SMARTInkShape-206"/>
            <p:cNvSpPr/>
            <p:nvPr>
              <p:custDataLst>
                <p:tags r:id="rId23"/>
              </p:custDataLst>
            </p:nvPr>
          </p:nvSpPr>
          <p:spPr>
            <a:xfrm>
              <a:off x="5813227" y="4572000"/>
              <a:ext cx="8930" cy="8931"/>
            </a:xfrm>
            <a:custGeom>
              <a:avLst/>
              <a:gdLst/>
              <a:ahLst/>
              <a:cxnLst/>
              <a:rect l="0" t="0" r="0" b="0"/>
              <a:pathLst>
                <a:path w="8930" h="8931">
                  <a:moveTo>
                    <a:pt x="0" y="0"/>
                  </a:moveTo>
                  <a:lnTo>
                    <a:pt x="0" y="0"/>
                  </a:lnTo>
                  <a:lnTo>
                    <a:pt x="0" y="7689"/>
                  </a:lnTo>
                  <a:lnTo>
                    <a:pt x="992" y="8102"/>
                  </a:lnTo>
                  <a:lnTo>
                    <a:pt x="8929" y="89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7" name="SMARTInkShape-207"/>
            <p:cNvSpPr/>
            <p:nvPr>
              <p:custDataLst>
                <p:tags r:id="rId24"/>
              </p:custDataLst>
            </p:nvPr>
          </p:nvSpPr>
          <p:spPr>
            <a:xfrm>
              <a:off x="5831086" y="4438055"/>
              <a:ext cx="53579" cy="616149"/>
            </a:xfrm>
            <a:custGeom>
              <a:avLst/>
              <a:gdLst/>
              <a:ahLst/>
              <a:cxnLst/>
              <a:rect l="0" t="0" r="0" b="0"/>
              <a:pathLst>
                <a:path w="53579" h="616149">
                  <a:moveTo>
                    <a:pt x="53578" y="0"/>
                  </a:moveTo>
                  <a:lnTo>
                    <a:pt x="53578" y="0"/>
                  </a:lnTo>
                  <a:lnTo>
                    <a:pt x="53578" y="42240"/>
                  </a:lnTo>
                  <a:lnTo>
                    <a:pt x="53578" y="79855"/>
                  </a:lnTo>
                  <a:lnTo>
                    <a:pt x="52586" y="114831"/>
                  </a:lnTo>
                  <a:lnTo>
                    <a:pt x="47441" y="157165"/>
                  </a:lnTo>
                  <a:lnTo>
                    <a:pt x="45889" y="189906"/>
                  </a:lnTo>
                  <a:lnTo>
                    <a:pt x="45200" y="224301"/>
                  </a:lnTo>
                  <a:lnTo>
                    <a:pt x="43901" y="259431"/>
                  </a:lnTo>
                  <a:lnTo>
                    <a:pt x="40017" y="294889"/>
                  </a:lnTo>
                  <a:lnTo>
                    <a:pt x="34983" y="327846"/>
                  </a:lnTo>
                  <a:lnTo>
                    <a:pt x="30431" y="360021"/>
                  </a:lnTo>
                  <a:lnTo>
                    <a:pt x="28408" y="394166"/>
                  </a:lnTo>
                  <a:lnTo>
                    <a:pt x="24863" y="426538"/>
                  </a:lnTo>
                  <a:lnTo>
                    <a:pt x="19979" y="457463"/>
                  </a:lnTo>
                  <a:lnTo>
                    <a:pt x="12645" y="501771"/>
                  </a:lnTo>
                  <a:lnTo>
                    <a:pt x="9038" y="539484"/>
                  </a:lnTo>
                  <a:lnTo>
                    <a:pt x="1386" y="583930"/>
                  </a:lnTo>
                  <a:lnTo>
                    <a:pt x="0" y="61614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8" name="SMARTInkShape-208"/>
            <p:cNvSpPr/>
            <p:nvPr>
              <p:custDataLst>
                <p:tags r:id="rId25"/>
              </p:custDataLst>
            </p:nvPr>
          </p:nvSpPr>
          <p:spPr>
            <a:xfrm>
              <a:off x="5741789" y="4732734"/>
              <a:ext cx="232173" cy="35720"/>
            </a:xfrm>
            <a:custGeom>
              <a:avLst/>
              <a:gdLst/>
              <a:ahLst/>
              <a:cxnLst/>
              <a:rect l="0" t="0" r="0" b="0"/>
              <a:pathLst>
                <a:path w="232173" h="35720">
                  <a:moveTo>
                    <a:pt x="232172" y="0"/>
                  </a:moveTo>
                  <a:lnTo>
                    <a:pt x="232172" y="0"/>
                  </a:lnTo>
                  <a:lnTo>
                    <a:pt x="194011" y="0"/>
                  </a:lnTo>
                  <a:lnTo>
                    <a:pt x="154115" y="993"/>
                  </a:lnTo>
                  <a:lnTo>
                    <a:pt x="111251" y="7068"/>
                  </a:lnTo>
                  <a:lnTo>
                    <a:pt x="72651" y="11025"/>
                  </a:lnTo>
                  <a:lnTo>
                    <a:pt x="36613" y="18944"/>
                  </a:lnTo>
                  <a:lnTo>
                    <a:pt x="0" y="3571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80" name="SMARTInkShape-209"/>
          <p:cNvSpPr/>
          <p:nvPr>
            <p:custDataLst>
              <p:tags r:id="rId3"/>
            </p:custDataLst>
          </p:nvPr>
        </p:nvSpPr>
        <p:spPr>
          <a:xfrm>
            <a:off x="6902648" y="5117035"/>
            <a:ext cx="955478" cy="53135"/>
          </a:xfrm>
          <a:custGeom>
            <a:avLst/>
            <a:gdLst/>
            <a:ahLst/>
            <a:cxnLst/>
            <a:rect l="0" t="0" r="0" b="0"/>
            <a:pathLst>
              <a:path w="955478" h="53135">
                <a:moveTo>
                  <a:pt x="955477" y="17535"/>
                </a:moveTo>
                <a:lnTo>
                  <a:pt x="955477" y="17535"/>
                </a:lnTo>
                <a:lnTo>
                  <a:pt x="955477" y="22276"/>
                </a:lnTo>
                <a:lnTo>
                  <a:pt x="954485" y="23672"/>
                </a:lnTo>
                <a:lnTo>
                  <a:pt x="952831" y="24603"/>
                </a:lnTo>
                <a:lnTo>
                  <a:pt x="947788" y="26097"/>
                </a:lnTo>
                <a:lnTo>
                  <a:pt x="939663" y="32529"/>
                </a:lnTo>
                <a:lnTo>
                  <a:pt x="934228" y="34121"/>
                </a:lnTo>
                <a:lnTo>
                  <a:pt x="932381" y="35538"/>
                </a:lnTo>
                <a:lnTo>
                  <a:pt x="930329" y="39758"/>
                </a:lnTo>
                <a:lnTo>
                  <a:pt x="927798" y="41280"/>
                </a:lnTo>
                <a:lnTo>
                  <a:pt x="915746" y="44414"/>
                </a:lnTo>
                <a:lnTo>
                  <a:pt x="904458" y="50194"/>
                </a:lnTo>
                <a:lnTo>
                  <a:pt x="867783" y="53134"/>
                </a:lnTo>
                <a:lnTo>
                  <a:pt x="825629" y="45555"/>
                </a:lnTo>
                <a:lnTo>
                  <a:pt x="781909" y="43404"/>
                </a:lnTo>
                <a:lnTo>
                  <a:pt x="740650" y="36645"/>
                </a:lnTo>
                <a:lnTo>
                  <a:pt x="699207" y="29505"/>
                </a:lnTo>
                <a:lnTo>
                  <a:pt x="658683" y="27065"/>
                </a:lnTo>
                <a:lnTo>
                  <a:pt x="617495" y="26584"/>
                </a:lnTo>
                <a:lnTo>
                  <a:pt x="573567" y="26488"/>
                </a:lnTo>
                <a:lnTo>
                  <a:pt x="529319" y="26469"/>
                </a:lnTo>
                <a:lnTo>
                  <a:pt x="486879" y="26466"/>
                </a:lnTo>
                <a:lnTo>
                  <a:pt x="447319" y="31205"/>
                </a:lnTo>
                <a:lnTo>
                  <a:pt x="408918" y="34154"/>
                </a:lnTo>
                <a:lnTo>
                  <a:pt x="372405" y="35026"/>
                </a:lnTo>
                <a:lnTo>
                  <a:pt x="336451" y="30545"/>
                </a:lnTo>
                <a:lnTo>
                  <a:pt x="300663" y="27673"/>
                </a:lnTo>
                <a:lnTo>
                  <a:pt x="264922" y="22083"/>
                </a:lnTo>
                <a:lnTo>
                  <a:pt x="223428" y="17441"/>
                </a:lnTo>
                <a:lnTo>
                  <a:pt x="180689" y="7999"/>
                </a:lnTo>
                <a:lnTo>
                  <a:pt x="143289" y="1320"/>
                </a:lnTo>
                <a:lnTo>
                  <a:pt x="102093" y="0"/>
                </a:lnTo>
                <a:lnTo>
                  <a:pt x="70143" y="2386"/>
                </a:lnTo>
                <a:lnTo>
                  <a:pt x="25684" y="8060"/>
                </a:lnTo>
                <a:lnTo>
                  <a:pt x="0" y="860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91" name="SMARTInkShape-Group59"/>
          <p:cNvGrpSpPr/>
          <p:nvPr/>
        </p:nvGrpSpPr>
        <p:grpSpPr>
          <a:xfrm>
            <a:off x="830461" y="5393531"/>
            <a:ext cx="1741290" cy="471464"/>
            <a:chOff x="830461" y="5393531"/>
            <a:chExt cx="1741290" cy="471464"/>
          </a:xfrm>
        </p:grpSpPr>
        <p:sp>
          <p:nvSpPr>
            <p:cNvPr id="81" name="SMARTInkShape-210"/>
            <p:cNvSpPr/>
            <p:nvPr>
              <p:custDataLst>
                <p:tags r:id="rId8"/>
              </p:custDataLst>
            </p:nvPr>
          </p:nvSpPr>
          <p:spPr>
            <a:xfrm>
              <a:off x="830461" y="5528909"/>
              <a:ext cx="222717" cy="284319"/>
            </a:xfrm>
            <a:custGeom>
              <a:avLst/>
              <a:gdLst/>
              <a:ahLst/>
              <a:cxnLst/>
              <a:rect l="0" t="0" r="0" b="0"/>
              <a:pathLst>
                <a:path w="222717" h="284319">
                  <a:moveTo>
                    <a:pt x="0" y="141443"/>
                  </a:moveTo>
                  <a:lnTo>
                    <a:pt x="0" y="141443"/>
                  </a:lnTo>
                  <a:lnTo>
                    <a:pt x="4741" y="146183"/>
                  </a:lnTo>
                  <a:lnTo>
                    <a:pt x="9714" y="148510"/>
                  </a:lnTo>
                  <a:lnTo>
                    <a:pt x="12429" y="149131"/>
                  </a:lnTo>
                  <a:lnTo>
                    <a:pt x="18092" y="155112"/>
                  </a:lnTo>
                  <a:lnTo>
                    <a:pt x="24908" y="163393"/>
                  </a:lnTo>
                  <a:lnTo>
                    <a:pt x="68383" y="191995"/>
                  </a:lnTo>
                  <a:lnTo>
                    <a:pt x="84203" y="199967"/>
                  </a:lnTo>
                  <a:lnTo>
                    <a:pt x="125066" y="210785"/>
                  </a:lnTo>
                  <a:lnTo>
                    <a:pt x="161950" y="212758"/>
                  </a:lnTo>
                  <a:lnTo>
                    <a:pt x="176859" y="208103"/>
                  </a:lnTo>
                  <a:lnTo>
                    <a:pt x="189104" y="200440"/>
                  </a:lnTo>
                  <a:lnTo>
                    <a:pt x="217253" y="160868"/>
                  </a:lnTo>
                  <a:lnTo>
                    <a:pt x="221468" y="144001"/>
                  </a:lnTo>
                  <a:lnTo>
                    <a:pt x="222716" y="126436"/>
                  </a:lnTo>
                  <a:lnTo>
                    <a:pt x="214117" y="84880"/>
                  </a:lnTo>
                  <a:lnTo>
                    <a:pt x="206427" y="67026"/>
                  </a:lnTo>
                  <a:lnTo>
                    <a:pt x="166725" y="22544"/>
                  </a:lnTo>
                  <a:lnTo>
                    <a:pt x="159097" y="14846"/>
                  </a:lnTo>
                  <a:lnTo>
                    <a:pt x="149754" y="10763"/>
                  </a:lnTo>
                  <a:lnTo>
                    <a:pt x="110013" y="0"/>
                  </a:lnTo>
                  <a:lnTo>
                    <a:pt x="92238" y="3732"/>
                  </a:lnTo>
                  <a:lnTo>
                    <a:pt x="64240" y="19595"/>
                  </a:lnTo>
                  <a:lnTo>
                    <a:pt x="55671" y="28088"/>
                  </a:lnTo>
                  <a:lnTo>
                    <a:pt x="32865" y="67188"/>
                  </a:lnTo>
                  <a:lnTo>
                    <a:pt x="27989" y="97009"/>
                  </a:lnTo>
                  <a:lnTo>
                    <a:pt x="28137" y="117804"/>
                  </a:lnTo>
                  <a:lnTo>
                    <a:pt x="39265" y="159717"/>
                  </a:lnTo>
                  <a:lnTo>
                    <a:pt x="56299" y="196937"/>
                  </a:lnTo>
                  <a:lnTo>
                    <a:pt x="77928" y="226378"/>
                  </a:lnTo>
                  <a:lnTo>
                    <a:pt x="120845" y="258619"/>
                  </a:lnTo>
                  <a:lnTo>
                    <a:pt x="162393" y="278199"/>
                  </a:lnTo>
                  <a:lnTo>
                    <a:pt x="195834" y="283959"/>
                  </a:lnTo>
                  <a:lnTo>
                    <a:pt x="214313" y="28431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2" name="SMARTInkShape-211"/>
            <p:cNvSpPr/>
            <p:nvPr>
              <p:custDataLst>
                <p:tags r:id="rId9"/>
              </p:custDataLst>
            </p:nvPr>
          </p:nvSpPr>
          <p:spPr>
            <a:xfrm>
              <a:off x="1000175" y="5509617"/>
              <a:ext cx="195879" cy="285737"/>
            </a:xfrm>
            <a:custGeom>
              <a:avLst/>
              <a:gdLst/>
              <a:ahLst/>
              <a:cxnLst/>
              <a:rect l="0" t="0" r="0" b="0"/>
              <a:pathLst>
                <a:path w="195879" h="285737">
                  <a:moveTo>
                    <a:pt x="89247" y="0"/>
                  </a:moveTo>
                  <a:lnTo>
                    <a:pt x="89247" y="0"/>
                  </a:lnTo>
                  <a:lnTo>
                    <a:pt x="80685" y="0"/>
                  </a:lnTo>
                  <a:lnTo>
                    <a:pt x="93629" y="0"/>
                  </a:lnTo>
                  <a:lnTo>
                    <a:pt x="98801" y="2646"/>
                  </a:lnTo>
                  <a:lnTo>
                    <a:pt x="140020" y="33765"/>
                  </a:lnTo>
                  <a:lnTo>
                    <a:pt x="158661" y="54368"/>
                  </a:lnTo>
                  <a:lnTo>
                    <a:pt x="187421" y="98799"/>
                  </a:lnTo>
                  <a:lnTo>
                    <a:pt x="192411" y="110387"/>
                  </a:lnTo>
                  <a:lnTo>
                    <a:pt x="195878" y="135191"/>
                  </a:lnTo>
                  <a:lnTo>
                    <a:pt x="186620" y="168359"/>
                  </a:lnTo>
                  <a:lnTo>
                    <a:pt x="180149" y="180990"/>
                  </a:lnTo>
                  <a:lnTo>
                    <a:pt x="164357" y="199258"/>
                  </a:lnTo>
                  <a:lnTo>
                    <a:pt x="122704" y="235134"/>
                  </a:lnTo>
                  <a:lnTo>
                    <a:pt x="103349" y="252011"/>
                  </a:lnTo>
                  <a:lnTo>
                    <a:pt x="60327" y="273495"/>
                  </a:lnTo>
                  <a:lnTo>
                    <a:pt x="41873" y="281678"/>
                  </a:lnTo>
                  <a:lnTo>
                    <a:pt x="520" y="285736"/>
                  </a:lnTo>
                  <a:lnTo>
                    <a:pt x="0" y="278060"/>
                  </a:lnTo>
                  <a:lnTo>
                    <a:pt x="976" y="277647"/>
                  </a:lnTo>
                  <a:lnTo>
                    <a:pt x="8880" y="27682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3" name="SMARTInkShape-212"/>
            <p:cNvSpPr/>
            <p:nvPr>
              <p:custDataLst>
                <p:tags r:id="rId10"/>
              </p:custDataLst>
            </p:nvPr>
          </p:nvSpPr>
          <p:spPr>
            <a:xfrm>
              <a:off x="1134716" y="5652892"/>
              <a:ext cx="169020" cy="204984"/>
            </a:xfrm>
            <a:custGeom>
              <a:avLst/>
              <a:gdLst/>
              <a:ahLst/>
              <a:cxnLst/>
              <a:rect l="0" t="0" r="0" b="0"/>
              <a:pathLst>
                <a:path w="169020" h="204984">
                  <a:moveTo>
                    <a:pt x="169019" y="17460"/>
                  </a:moveTo>
                  <a:lnTo>
                    <a:pt x="169019" y="17460"/>
                  </a:lnTo>
                  <a:lnTo>
                    <a:pt x="169019" y="12719"/>
                  </a:lnTo>
                  <a:lnTo>
                    <a:pt x="168026" y="11323"/>
                  </a:lnTo>
                  <a:lnTo>
                    <a:pt x="166373" y="10391"/>
                  </a:lnTo>
                  <a:lnTo>
                    <a:pt x="164278" y="9771"/>
                  </a:lnTo>
                  <a:lnTo>
                    <a:pt x="162882" y="8365"/>
                  </a:lnTo>
                  <a:lnTo>
                    <a:pt x="161330" y="4157"/>
                  </a:lnTo>
                  <a:lnTo>
                    <a:pt x="158932" y="2638"/>
                  </a:lnTo>
                  <a:lnTo>
                    <a:pt x="140080" y="0"/>
                  </a:lnTo>
                  <a:lnTo>
                    <a:pt x="119389" y="671"/>
                  </a:lnTo>
                  <a:lnTo>
                    <a:pt x="77484" y="14838"/>
                  </a:lnTo>
                  <a:lnTo>
                    <a:pt x="53078" y="29105"/>
                  </a:lnTo>
                  <a:lnTo>
                    <a:pt x="14408" y="66018"/>
                  </a:lnTo>
                  <a:lnTo>
                    <a:pt x="4256" y="83220"/>
                  </a:lnTo>
                  <a:lnTo>
                    <a:pt x="0" y="112746"/>
                  </a:lnTo>
                  <a:lnTo>
                    <a:pt x="384" y="154383"/>
                  </a:lnTo>
                  <a:lnTo>
                    <a:pt x="4112" y="166288"/>
                  </a:lnTo>
                  <a:lnTo>
                    <a:pt x="11721" y="175549"/>
                  </a:lnTo>
                  <a:lnTo>
                    <a:pt x="32776" y="189578"/>
                  </a:lnTo>
                  <a:lnTo>
                    <a:pt x="66082" y="203173"/>
                  </a:lnTo>
                  <a:lnTo>
                    <a:pt x="97581" y="20498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4" name="SMARTInkShape-213"/>
            <p:cNvSpPr/>
            <p:nvPr>
              <p:custDataLst>
                <p:tags r:id="rId11"/>
              </p:custDataLst>
            </p:nvPr>
          </p:nvSpPr>
          <p:spPr>
            <a:xfrm>
              <a:off x="1286041" y="5635212"/>
              <a:ext cx="607054" cy="229783"/>
            </a:xfrm>
            <a:custGeom>
              <a:avLst/>
              <a:gdLst/>
              <a:ahLst/>
              <a:cxnLst/>
              <a:rect l="0" t="0" r="0" b="0"/>
              <a:pathLst>
                <a:path w="607054" h="229783">
                  <a:moveTo>
                    <a:pt x="196287" y="79788"/>
                  </a:moveTo>
                  <a:lnTo>
                    <a:pt x="196287" y="79788"/>
                  </a:lnTo>
                  <a:lnTo>
                    <a:pt x="196287" y="75048"/>
                  </a:lnTo>
                  <a:lnTo>
                    <a:pt x="195295" y="73651"/>
                  </a:lnTo>
                  <a:lnTo>
                    <a:pt x="193641" y="72720"/>
                  </a:lnTo>
                  <a:lnTo>
                    <a:pt x="188599" y="71226"/>
                  </a:lnTo>
                  <a:lnTo>
                    <a:pt x="182985" y="66227"/>
                  </a:lnTo>
                  <a:lnTo>
                    <a:pt x="175161" y="63839"/>
                  </a:lnTo>
                  <a:lnTo>
                    <a:pt x="166062" y="61785"/>
                  </a:lnTo>
                  <a:lnTo>
                    <a:pt x="154369" y="56043"/>
                  </a:lnTo>
                  <a:lnTo>
                    <a:pt x="109841" y="53118"/>
                  </a:lnTo>
                  <a:lnTo>
                    <a:pt x="86130" y="60151"/>
                  </a:lnTo>
                  <a:lnTo>
                    <a:pt x="56385" y="73992"/>
                  </a:lnTo>
                  <a:lnTo>
                    <a:pt x="47127" y="82503"/>
                  </a:lnTo>
                  <a:lnTo>
                    <a:pt x="38713" y="91909"/>
                  </a:lnTo>
                  <a:lnTo>
                    <a:pt x="19788" y="108677"/>
                  </a:lnTo>
                  <a:lnTo>
                    <a:pt x="9384" y="127704"/>
                  </a:lnTo>
                  <a:lnTo>
                    <a:pt x="2664" y="149548"/>
                  </a:lnTo>
                  <a:lnTo>
                    <a:pt x="0" y="192799"/>
                  </a:lnTo>
                  <a:lnTo>
                    <a:pt x="2553" y="202114"/>
                  </a:lnTo>
                  <a:lnTo>
                    <a:pt x="4624" y="205987"/>
                  </a:lnTo>
                  <a:lnTo>
                    <a:pt x="17018" y="216179"/>
                  </a:lnTo>
                  <a:lnTo>
                    <a:pt x="38984" y="227519"/>
                  </a:lnTo>
                  <a:lnTo>
                    <a:pt x="50638" y="229782"/>
                  </a:lnTo>
                  <a:lnTo>
                    <a:pt x="62432" y="228143"/>
                  </a:lnTo>
                  <a:lnTo>
                    <a:pt x="105136" y="213430"/>
                  </a:lnTo>
                  <a:lnTo>
                    <a:pt x="124300" y="202068"/>
                  </a:lnTo>
                  <a:lnTo>
                    <a:pt x="135520" y="190689"/>
                  </a:lnTo>
                  <a:lnTo>
                    <a:pt x="163359" y="148969"/>
                  </a:lnTo>
                  <a:lnTo>
                    <a:pt x="180988" y="118578"/>
                  </a:lnTo>
                  <a:lnTo>
                    <a:pt x="185470" y="100652"/>
                  </a:lnTo>
                  <a:lnTo>
                    <a:pt x="187308" y="67164"/>
                  </a:lnTo>
                  <a:lnTo>
                    <a:pt x="186333" y="65418"/>
                  </a:lnTo>
                  <a:lnTo>
                    <a:pt x="184690" y="64255"/>
                  </a:lnTo>
                  <a:lnTo>
                    <a:pt x="182602" y="63480"/>
                  </a:lnTo>
                  <a:lnTo>
                    <a:pt x="181211" y="63955"/>
                  </a:lnTo>
                  <a:lnTo>
                    <a:pt x="180283" y="65263"/>
                  </a:lnTo>
                  <a:lnTo>
                    <a:pt x="179665" y="67128"/>
                  </a:lnTo>
                  <a:lnTo>
                    <a:pt x="172535" y="78243"/>
                  </a:lnTo>
                  <a:lnTo>
                    <a:pt x="162608" y="118410"/>
                  </a:lnTo>
                  <a:lnTo>
                    <a:pt x="158527" y="140511"/>
                  </a:lnTo>
                  <a:lnTo>
                    <a:pt x="153680" y="159626"/>
                  </a:lnTo>
                  <a:lnTo>
                    <a:pt x="153538" y="170834"/>
                  </a:lnTo>
                  <a:lnTo>
                    <a:pt x="160070" y="195627"/>
                  </a:lnTo>
                  <a:lnTo>
                    <a:pt x="160236" y="198686"/>
                  </a:lnTo>
                  <a:lnTo>
                    <a:pt x="161339" y="200726"/>
                  </a:lnTo>
                  <a:lnTo>
                    <a:pt x="163067" y="202084"/>
                  </a:lnTo>
                  <a:lnTo>
                    <a:pt x="167632" y="203595"/>
                  </a:lnTo>
                  <a:lnTo>
                    <a:pt x="172968" y="204266"/>
                  </a:lnTo>
                  <a:lnTo>
                    <a:pt x="178647" y="201919"/>
                  </a:lnTo>
                  <a:lnTo>
                    <a:pt x="181551" y="199904"/>
                  </a:lnTo>
                  <a:lnTo>
                    <a:pt x="198952" y="179623"/>
                  </a:lnTo>
                  <a:lnTo>
                    <a:pt x="208386" y="171784"/>
                  </a:lnTo>
                  <a:lnTo>
                    <a:pt x="219275" y="155222"/>
                  </a:lnTo>
                  <a:lnTo>
                    <a:pt x="234489" y="126108"/>
                  </a:lnTo>
                  <a:lnTo>
                    <a:pt x="274625" y="81925"/>
                  </a:lnTo>
                  <a:lnTo>
                    <a:pt x="301644" y="54800"/>
                  </a:lnTo>
                  <a:lnTo>
                    <a:pt x="303236" y="55192"/>
                  </a:lnTo>
                  <a:lnTo>
                    <a:pt x="307651" y="58272"/>
                  </a:lnTo>
                  <a:lnTo>
                    <a:pt x="310275" y="62949"/>
                  </a:lnTo>
                  <a:lnTo>
                    <a:pt x="312097" y="77938"/>
                  </a:lnTo>
                  <a:lnTo>
                    <a:pt x="311357" y="110906"/>
                  </a:lnTo>
                  <a:lnTo>
                    <a:pt x="303277" y="153406"/>
                  </a:lnTo>
                  <a:lnTo>
                    <a:pt x="295414" y="188859"/>
                  </a:lnTo>
                  <a:lnTo>
                    <a:pt x="294914" y="197055"/>
                  </a:lnTo>
                  <a:lnTo>
                    <a:pt x="293788" y="199638"/>
                  </a:lnTo>
                  <a:lnTo>
                    <a:pt x="292046" y="201360"/>
                  </a:lnTo>
                  <a:lnTo>
                    <a:pt x="289892" y="202508"/>
                  </a:lnTo>
                  <a:lnTo>
                    <a:pt x="289448" y="203273"/>
                  </a:lnTo>
                  <a:lnTo>
                    <a:pt x="290144" y="203784"/>
                  </a:lnTo>
                  <a:lnTo>
                    <a:pt x="293651" y="204602"/>
                  </a:lnTo>
                  <a:lnTo>
                    <a:pt x="298998" y="200003"/>
                  </a:lnTo>
                  <a:lnTo>
                    <a:pt x="301468" y="192418"/>
                  </a:lnTo>
                  <a:lnTo>
                    <a:pt x="302126" y="187616"/>
                  </a:lnTo>
                  <a:lnTo>
                    <a:pt x="308150" y="176990"/>
                  </a:lnTo>
                  <a:lnTo>
                    <a:pt x="332962" y="136283"/>
                  </a:lnTo>
                  <a:lnTo>
                    <a:pt x="358735" y="92930"/>
                  </a:lnTo>
                  <a:lnTo>
                    <a:pt x="380760" y="57223"/>
                  </a:lnTo>
                  <a:lnTo>
                    <a:pt x="392215" y="44640"/>
                  </a:lnTo>
                  <a:lnTo>
                    <a:pt x="392694" y="64237"/>
                  </a:lnTo>
                  <a:lnTo>
                    <a:pt x="385048" y="107564"/>
                  </a:lnTo>
                  <a:lnTo>
                    <a:pt x="376906" y="148709"/>
                  </a:lnTo>
                  <a:lnTo>
                    <a:pt x="372835" y="168339"/>
                  </a:lnTo>
                  <a:lnTo>
                    <a:pt x="367991" y="186723"/>
                  </a:lnTo>
                  <a:lnTo>
                    <a:pt x="366071" y="208486"/>
                  </a:lnTo>
                  <a:lnTo>
                    <a:pt x="367023" y="209243"/>
                  </a:lnTo>
                  <a:lnTo>
                    <a:pt x="368650" y="208755"/>
                  </a:lnTo>
                  <a:lnTo>
                    <a:pt x="373104" y="206560"/>
                  </a:lnTo>
                  <a:lnTo>
                    <a:pt x="378391" y="205584"/>
                  </a:lnTo>
                  <a:lnTo>
                    <a:pt x="384048" y="199859"/>
                  </a:lnTo>
                  <a:lnTo>
                    <a:pt x="407632" y="155993"/>
                  </a:lnTo>
                  <a:lnTo>
                    <a:pt x="425483" y="113341"/>
                  </a:lnTo>
                  <a:lnTo>
                    <a:pt x="445796" y="71913"/>
                  </a:lnTo>
                  <a:lnTo>
                    <a:pt x="450904" y="71171"/>
                  </a:lnTo>
                  <a:lnTo>
                    <a:pt x="452352" y="72059"/>
                  </a:lnTo>
                  <a:lnTo>
                    <a:pt x="453318" y="73643"/>
                  </a:lnTo>
                  <a:lnTo>
                    <a:pt x="454390" y="79041"/>
                  </a:lnTo>
                  <a:lnTo>
                    <a:pt x="456165" y="103874"/>
                  </a:lnTo>
                  <a:lnTo>
                    <a:pt x="470068" y="147157"/>
                  </a:lnTo>
                  <a:lnTo>
                    <a:pt x="473199" y="156855"/>
                  </a:lnTo>
                  <a:lnTo>
                    <a:pt x="477448" y="162988"/>
                  </a:lnTo>
                  <a:lnTo>
                    <a:pt x="482643" y="166375"/>
                  </a:lnTo>
                  <a:lnTo>
                    <a:pt x="485418" y="167278"/>
                  </a:lnTo>
                  <a:lnTo>
                    <a:pt x="488260" y="166888"/>
                  </a:lnTo>
                  <a:lnTo>
                    <a:pt x="507649" y="156497"/>
                  </a:lnTo>
                  <a:lnTo>
                    <a:pt x="515910" y="145630"/>
                  </a:lnTo>
                  <a:lnTo>
                    <a:pt x="535453" y="104224"/>
                  </a:lnTo>
                  <a:lnTo>
                    <a:pt x="553460" y="59860"/>
                  </a:lnTo>
                  <a:lnTo>
                    <a:pt x="569569" y="16469"/>
                  </a:lnTo>
                  <a:lnTo>
                    <a:pt x="571288" y="0"/>
                  </a:lnTo>
                  <a:lnTo>
                    <a:pt x="571333" y="39570"/>
                  </a:lnTo>
                  <a:lnTo>
                    <a:pt x="571334" y="82970"/>
                  </a:lnTo>
                  <a:lnTo>
                    <a:pt x="572326" y="126516"/>
                  </a:lnTo>
                  <a:lnTo>
                    <a:pt x="579023" y="152320"/>
                  </a:lnTo>
                  <a:lnTo>
                    <a:pt x="580428" y="154931"/>
                  </a:lnTo>
                  <a:lnTo>
                    <a:pt x="582358" y="156673"/>
                  </a:lnTo>
                  <a:lnTo>
                    <a:pt x="587148" y="158607"/>
                  </a:lnTo>
                  <a:lnTo>
                    <a:pt x="592583" y="159467"/>
                  </a:lnTo>
                  <a:lnTo>
                    <a:pt x="594430" y="158704"/>
                  </a:lnTo>
                  <a:lnTo>
                    <a:pt x="595661" y="157203"/>
                  </a:lnTo>
                  <a:lnTo>
                    <a:pt x="597637" y="152406"/>
                  </a:lnTo>
                  <a:lnTo>
                    <a:pt x="607053" y="14229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5" name="SMARTInkShape-214"/>
            <p:cNvSpPr/>
            <p:nvPr>
              <p:custDataLst>
                <p:tags r:id="rId12"/>
              </p:custDataLst>
            </p:nvPr>
          </p:nvSpPr>
          <p:spPr>
            <a:xfrm>
              <a:off x="1893094" y="5536406"/>
              <a:ext cx="1" cy="44650"/>
            </a:xfrm>
            <a:custGeom>
              <a:avLst/>
              <a:gdLst/>
              <a:ahLst/>
              <a:cxnLst/>
              <a:rect l="0" t="0" r="0" b="0"/>
              <a:pathLst>
                <a:path w="1" h="44650">
                  <a:moveTo>
                    <a:pt x="0" y="0"/>
                  </a:moveTo>
                  <a:lnTo>
                    <a:pt x="0" y="0"/>
                  </a:lnTo>
                  <a:lnTo>
                    <a:pt x="0" y="4464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6" name="SMARTInkShape-215"/>
            <p:cNvSpPr/>
            <p:nvPr>
              <p:custDataLst>
                <p:tags r:id="rId13"/>
              </p:custDataLst>
            </p:nvPr>
          </p:nvSpPr>
          <p:spPr>
            <a:xfrm>
              <a:off x="1866305" y="5618548"/>
              <a:ext cx="267891" cy="165678"/>
            </a:xfrm>
            <a:custGeom>
              <a:avLst/>
              <a:gdLst/>
              <a:ahLst/>
              <a:cxnLst/>
              <a:rect l="0" t="0" r="0" b="0"/>
              <a:pathLst>
                <a:path w="267891" h="165678">
                  <a:moveTo>
                    <a:pt x="0" y="87522"/>
                  </a:moveTo>
                  <a:lnTo>
                    <a:pt x="0" y="87522"/>
                  </a:lnTo>
                  <a:lnTo>
                    <a:pt x="0" y="95211"/>
                  </a:lnTo>
                  <a:lnTo>
                    <a:pt x="8102" y="113576"/>
                  </a:lnTo>
                  <a:lnTo>
                    <a:pt x="8562" y="118284"/>
                  </a:lnTo>
                  <a:lnTo>
                    <a:pt x="9677" y="119936"/>
                  </a:lnTo>
                  <a:lnTo>
                    <a:pt x="11412" y="121038"/>
                  </a:lnTo>
                  <a:lnTo>
                    <a:pt x="16585" y="122805"/>
                  </a:lnTo>
                  <a:lnTo>
                    <a:pt x="22222" y="123112"/>
                  </a:lnTo>
                  <a:lnTo>
                    <a:pt x="27405" y="120538"/>
                  </a:lnTo>
                  <a:lnTo>
                    <a:pt x="47661" y="102246"/>
                  </a:lnTo>
                  <a:lnTo>
                    <a:pt x="74085" y="63141"/>
                  </a:lnTo>
                  <a:lnTo>
                    <a:pt x="83528" y="54858"/>
                  </a:lnTo>
                  <a:lnTo>
                    <a:pt x="122017" y="10212"/>
                  </a:lnTo>
                  <a:lnTo>
                    <a:pt x="132178" y="0"/>
                  </a:lnTo>
                  <a:lnTo>
                    <a:pt x="133759" y="400"/>
                  </a:lnTo>
                  <a:lnTo>
                    <a:pt x="138162" y="3491"/>
                  </a:lnTo>
                  <a:lnTo>
                    <a:pt x="140780" y="10818"/>
                  </a:lnTo>
                  <a:lnTo>
                    <a:pt x="142461" y="31692"/>
                  </a:lnTo>
                  <a:lnTo>
                    <a:pt x="135150" y="71490"/>
                  </a:lnTo>
                  <a:lnTo>
                    <a:pt x="126362" y="115713"/>
                  </a:lnTo>
                  <a:lnTo>
                    <a:pt x="124289" y="137041"/>
                  </a:lnTo>
                  <a:lnTo>
                    <a:pt x="116464" y="165677"/>
                  </a:lnTo>
                  <a:lnTo>
                    <a:pt x="117330" y="165422"/>
                  </a:lnTo>
                  <a:lnTo>
                    <a:pt x="120938" y="162493"/>
                  </a:lnTo>
                  <a:lnTo>
                    <a:pt x="123203" y="157884"/>
                  </a:lnTo>
                  <a:lnTo>
                    <a:pt x="123807" y="155266"/>
                  </a:lnTo>
                  <a:lnTo>
                    <a:pt x="145975" y="112006"/>
                  </a:lnTo>
                  <a:lnTo>
                    <a:pt x="163721" y="72960"/>
                  </a:lnTo>
                  <a:lnTo>
                    <a:pt x="181571" y="34001"/>
                  </a:lnTo>
                  <a:lnTo>
                    <a:pt x="192484" y="19660"/>
                  </a:lnTo>
                  <a:lnTo>
                    <a:pt x="194689" y="13375"/>
                  </a:lnTo>
                  <a:lnTo>
                    <a:pt x="196269" y="11301"/>
                  </a:lnTo>
                  <a:lnTo>
                    <a:pt x="200671" y="8998"/>
                  </a:lnTo>
                  <a:lnTo>
                    <a:pt x="202241" y="9376"/>
                  </a:lnTo>
                  <a:lnTo>
                    <a:pt x="203288" y="10620"/>
                  </a:lnTo>
                  <a:lnTo>
                    <a:pt x="205444" y="14648"/>
                  </a:lnTo>
                  <a:lnTo>
                    <a:pt x="217689" y="32934"/>
                  </a:lnTo>
                  <a:lnTo>
                    <a:pt x="221596" y="49410"/>
                  </a:lnTo>
                  <a:lnTo>
                    <a:pt x="225671" y="78669"/>
                  </a:lnTo>
                  <a:lnTo>
                    <a:pt x="230246" y="96474"/>
                  </a:lnTo>
                  <a:lnTo>
                    <a:pt x="234247" y="114318"/>
                  </a:lnTo>
                  <a:lnTo>
                    <a:pt x="241716" y="129527"/>
                  </a:lnTo>
                  <a:lnTo>
                    <a:pt x="247328" y="135957"/>
                  </a:lnTo>
                  <a:lnTo>
                    <a:pt x="257233" y="140423"/>
                  </a:lnTo>
                  <a:lnTo>
                    <a:pt x="267890" y="14110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7" name="SMARTInkShape-216"/>
            <p:cNvSpPr/>
            <p:nvPr>
              <p:custDataLst>
                <p:tags r:id="rId14"/>
              </p:custDataLst>
            </p:nvPr>
          </p:nvSpPr>
          <p:spPr>
            <a:xfrm>
              <a:off x="2134351" y="5618727"/>
              <a:ext cx="294525" cy="149658"/>
            </a:xfrm>
            <a:custGeom>
              <a:avLst/>
              <a:gdLst/>
              <a:ahLst/>
              <a:cxnLst/>
              <a:rect l="0" t="0" r="0" b="0"/>
              <a:pathLst>
                <a:path w="294525" h="149658">
                  <a:moveTo>
                    <a:pt x="115930" y="51625"/>
                  </a:moveTo>
                  <a:lnTo>
                    <a:pt x="115930" y="51625"/>
                  </a:lnTo>
                  <a:lnTo>
                    <a:pt x="115930" y="43062"/>
                  </a:lnTo>
                  <a:lnTo>
                    <a:pt x="124751" y="42698"/>
                  </a:lnTo>
                  <a:lnTo>
                    <a:pt x="117162" y="35006"/>
                  </a:lnTo>
                  <a:lnTo>
                    <a:pt x="111555" y="34133"/>
                  </a:lnTo>
                  <a:lnTo>
                    <a:pt x="103609" y="33874"/>
                  </a:lnTo>
                  <a:lnTo>
                    <a:pt x="97887" y="31168"/>
                  </a:lnTo>
                  <a:lnTo>
                    <a:pt x="94971" y="29057"/>
                  </a:lnTo>
                  <a:lnTo>
                    <a:pt x="81388" y="26086"/>
                  </a:lnTo>
                  <a:lnTo>
                    <a:pt x="39439" y="24857"/>
                  </a:lnTo>
                  <a:lnTo>
                    <a:pt x="32986" y="24845"/>
                  </a:lnTo>
                  <a:lnTo>
                    <a:pt x="26811" y="27485"/>
                  </a:lnTo>
                  <a:lnTo>
                    <a:pt x="14762" y="37265"/>
                  </a:lnTo>
                  <a:lnTo>
                    <a:pt x="5808" y="50567"/>
                  </a:lnTo>
                  <a:lnTo>
                    <a:pt x="1611" y="62336"/>
                  </a:lnTo>
                  <a:lnTo>
                    <a:pt x="0" y="93714"/>
                  </a:lnTo>
                  <a:lnTo>
                    <a:pt x="2559" y="102742"/>
                  </a:lnTo>
                  <a:lnTo>
                    <a:pt x="6012" y="111055"/>
                  </a:lnTo>
                  <a:lnTo>
                    <a:pt x="7547" y="121363"/>
                  </a:lnTo>
                  <a:lnTo>
                    <a:pt x="9940" y="125898"/>
                  </a:lnTo>
                  <a:lnTo>
                    <a:pt x="17891" y="133583"/>
                  </a:lnTo>
                  <a:lnTo>
                    <a:pt x="25394" y="137660"/>
                  </a:lnTo>
                  <a:lnTo>
                    <a:pt x="38295" y="140277"/>
                  </a:lnTo>
                  <a:lnTo>
                    <a:pt x="52137" y="140730"/>
                  </a:lnTo>
                  <a:lnTo>
                    <a:pt x="60458" y="138191"/>
                  </a:lnTo>
                  <a:lnTo>
                    <a:pt x="64066" y="136125"/>
                  </a:lnTo>
                  <a:lnTo>
                    <a:pt x="99773" y="97806"/>
                  </a:lnTo>
                  <a:lnTo>
                    <a:pt x="120817" y="58485"/>
                  </a:lnTo>
                  <a:lnTo>
                    <a:pt x="124654" y="46822"/>
                  </a:lnTo>
                  <a:lnTo>
                    <a:pt x="133375" y="34333"/>
                  </a:lnTo>
                  <a:lnTo>
                    <a:pt x="128926" y="38673"/>
                  </a:lnTo>
                  <a:lnTo>
                    <a:pt x="126667" y="43553"/>
                  </a:lnTo>
                  <a:lnTo>
                    <a:pt x="124907" y="87598"/>
                  </a:lnTo>
                  <a:lnTo>
                    <a:pt x="125858" y="111006"/>
                  </a:lnTo>
                  <a:lnTo>
                    <a:pt x="135884" y="140303"/>
                  </a:lnTo>
                  <a:lnTo>
                    <a:pt x="138163" y="143485"/>
                  </a:lnTo>
                  <a:lnTo>
                    <a:pt x="143340" y="147022"/>
                  </a:lnTo>
                  <a:lnTo>
                    <a:pt x="151833" y="149013"/>
                  </a:lnTo>
                  <a:lnTo>
                    <a:pt x="154748" y="149292"/>
                  </a:lnTo>
                  <a:lnTo>
                    <a:pt x="168332" y="144945"/>
                  </a:lnTo>
                  <a:lnTo>
                    <a:pt x="176592" y="137418"/>
                  </a:lnTo>
                  <a:lnTo>
                    <a:pt x="203907" y="94304"/>
                  </a:lnTo>
                  <a:lnTo>
                    <a:pt x="225686" y="50210"/>
                  </a:lnTo>
                  <a:lnTo>
                    <a:pt x="233828" y="19149"/>
                  </a:lnTo>
                  <a:lnTo>
                    <a:pt x="237783" y="11394"/>
                  </a:lnTo>
                  <a:lnTo>
                    <a:pt x="240529" y="0"/>
                  </a:lnTo>
                  <a:lnTo>
                    <a:pt x="241660" y="341"/>
                  </a:lnTo>
                  <a:lnTo>
                    <a:pt x="245563" y="3366"/>
                  </a:lnTo>
                  <a:lnTo>
                    <a:pt x="247959" y="8017"/>
                  </a:lnTo>
                  <a:lnTo>
                    <a:pt x="249707" y="34641"/>
                  </a:lnTo>
                  <a:lnTo>
                    <a:pt x="249866" y="75488"/>
                  </a:lnTo>
                  <a:lnTo>
                    <a:pt x="258969" y="119077"/>
                  </a:lnTo>
                  <a:lnTo>
                    <a:pt x="265689" y="134559"/>
                  </a:lnTo>
                  <a:lnTo>
                    <a:pt x="275023" y="147641"/>
                  </a:lnTo>
                  <a:lnTo>
                    <a:pt x="278581" y="148869"/>
                  </a:lnTo>
                  <a:lnTo>
                    <a:pt x="284209" y="149657"/>
                  </a:lnTo>
                  <a:lnTo>
                    <a:pt x="294524" y="14092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8" name="SMARTInkShape-217"/>
            <p:cNvSpPr/>
            <p:nvPr>
              <p:custDataLst>
                <p:tags r:id="rId15"/>
              </p:custDataLst>
            </p:nvPr>
          </p:nvSpPr>
          <p:spPr>
            <a:xfrm>
              <a:off x="2446734" y="5491758"/>
              <a:ext cx="8931" cy="26790"/>
            </a:xfrm>
            <a:custGeom>
              <a:avLst/>
              <a:gdLst/>
              <a:ahLst/>
              <a:cxnLst/>
              <a:rect l="0" t="0" r="0" b="0"/>
              <a:pathLst>
                <a:path w="8931" h="26790">
                  <a:moveTo>
                    <a:pt x="0" y="0"/>
                  </a:moveTo>
                  <a:lnTo>
                    <a:pt x="0" y="0"/>
                  </a:lnTo>
                  <a:lnTo>
                    <a:pt x="0" y="17382"/>
                  </a:lnTo>
                  <a:lnTo>
                    <a:pt x="893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9" name="SMARTInkShape-218"/>
            <p:cNvSpPr/>
            <p:nvPr>
              <p:custDataLst>
                <p:tags r:id="rId16"/>
              </p:custDataLst>
            </p:nvPr>
          </p:nvSpPr>
          <p:spPr>
            <a:xfrm>
              <a:off x="2491383" y="5393531"/>
              <a:ext cx="44577" cy="419697"/>
            </a:xfrm>
            <a:custGeom>
              <a:avLst/>
              <a:gdLst/>
              <a:ahLst/>
              <a:cxnLst/>
              <a:rect l="0" t="0" r="0" b="0"/>
              <a:pathLst>
                <a:path w="44577" h="419697">
                  <a:moveTo>
                    <a:pt x="35719" y="0"/>
                  </a:moveTo>
                  <a:lnTo>
                    <a:pt x="35719" y="0"/>
                  </a:lnTo>
                  <a:lnTo>
                    <a:pt x="40459" y="4741"/>
                  </a:lnTo>
                  <a:lnTo>
                    <a:pt x="42786" y="9714"/>
                  </a:lnTo>
                  <a:lnTo>
                    <a:pt x="44576" y="48996"/>
                  </a:lnTo>
                  <a:lnTo>
                    <a:pt x="41988" y="83872"/>
                  </a:lnTo>
                  <a:lnTo>
                    <a:pt x="37576" y="119770"/>
                  </a:lnTo>
                  <a:lnTo>
                    <a:pt x="33623" y="161826"/>
                  </a:lnTo>
                  <a:lnTo>
                    <a:pt x="28814" y="205706"/>
                  </a:lnTo>
                  <a:lnTo>
                    <a:pt x="24743" y="247482"/>
                  </a:lnTo>
                  <a:lnTo>
                    <a:pt x="17253" y="287640"/>
                  </a:lnTo>
                  <a:lnTo>
                    <a:pt x="8750" y="328313"/>
                  </a:lnTo>
                  <a:lnTo>
                    <a:pt x="1728" y="368130"/>
                  </a:lnTo>
                  <a:lnTo>
                    <a:pt x="68" y="411139"/>
                  </a:lnTo>
                  <a:lnTo>
                    <a:pt x="0" y="41969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0" name="SMARTInkShape-219"/>
            <p:cNvSpPr/>
            <p:nvPr>
              <p:custDataLst>
                <p:tags r:id="rId17"/>
              </p:custDataLst>
            </p:nvPr>
          </p:nvSpPr>
          <p:spPr>
            <a:xfrm>
              <a:off x="2411016" y="5625703"/>
              <a:ext cx="160735" cy="35720"/>
            </a:xfrm>
            <a:custGeom>
              <a:avLst/>
              <a:gdLst/>
              <a:ahLst/>
              <a:cxnLst/>
              <a:rect l="0" t="0" r="0" b="0"/>
              <a:pathLst>
                <a:path w="160735" h="35720">
                  <a:moveTo>
                    <a:pt x="160734" y="0"/>
                  </a:moveTo>
                  <a:lnTo>
                    <a:pt x="160734" y="0"/>
                  </a:lnTo>
                  <a:lnTo>
                    <a:pt x="129517" y="992"/>
                  </a:lnTo>
                  <a:lnTo>
                    <a:pt x="89212" y="11024"/>
                  </a:lnTo>
                  <a:lnTo>
                    <a:pt x="52391" y="24088"/>
                  </a:lnTo>
                  <a:lnTo>
                    <a:pt x="19298" y="34567"/>
                  </a:lnTo>
                  <a:lnTo>
                    <a:pt x="0" y="3571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92" name="SMARTInkShape-220"/>
          <p:cNvSpPr/>
          <p:nvPr>
            <p:custDataLst>
              <p:tags r:id="rId4"/>
            </p:custDataLst>
          </p:nvPr>
        </p:nvSpPr>
        <p:spPr>
          <a:xfrm>
            <a:off x="5304234" y="5911453"/>
            <a:ext cx="981026" cy="43398"/>
          </a:xfrm>
          <a:custGeom>
            <a:avLst/>
            <a:gdLst/>
            <a:ahLst/>
            <a:cxnLst/>
            <a:rect l="0" t="0" r="0" b="0"/>
            <a:pathLst>
              <a:path w="981026" h="43398">
                <a:moveTo>
                  <a:pt x="973336" y="8930"/>
                </a:moveTo>
                <a:lnTo>
                  <a:pt x="973336" y="8930"/>
                </a:lnTo>
                <a:lnTo>
                  <a:pt x="981025" y="8930"/>
                </a:lnTo>
                <a:lnTo>
                  <a:pt x="974469" y="8930"/>
                </a:lnTo>
                <a:lnTo>
                  <a:pt x="966431" y="2793"/>
                </a:lnTo>
                <a:lnTo>
                  <a:pt x="958171" y="827"/>
                </a:lnTo>
                <a:lnTo>
                  <a:pt x="913638" y="6"/>
                </a:lnTo>
                <a:lnTo>
                  <a:pt x="869034" y="0"/>
                </a:lnTo>
                <a:lnTo>
                  <a:pt x="826486" y="0"/>
                </a:lnTo>
                <a:lnTo>
                  <a:pt x="782670" y="0"/>
                </a:lnTo>
                <a:lnTo>
                  <a:pt x="740751" y="0"/>
                </a:lnTo>
                <a:lnTo>
                  <a:pt x="703529" y="0"/>
                </a:lnTo>
                <a:lnTo>
                  <a:pt x="664608" y="0"/>
                </a:lnTo>
                <a:lnTo>
                  <a:pt x="625831" y="6137"/>
                </a:lnTo>
                <a:lnTo>
                  <a:pt x="585269" y="8562"/>
                </a:lnTo>
                <a:lnTo>
                  <a:pt x="544173" y="11527"/>
                </a:lnTo>
                <a:lnTo>
                  <a:pt x="499992" y="17025"/>
                </a:lnTo>
                <a:lnTo>
                  <a:pt x="455405" y="22490"/>
                </a:lnTo>
                <a:lnTo>
                  <a:pt x="410764" y="26223"/>
                </a:lnTo>
                <a:lnTo>
                  <a:pt x="366118" y="26715"/>
                </a:lnTo>
                <a:lnTo>
                  <a:pt x="326210" y="26779"/>
                </a:lnTo>
                <a:lnTo>
                  <a:pt x="285198" y="19720"/>
                </a:lnTo>
                <a:lnTo>
                  <a:pt x="242022" y="17112"/>
                </a:lnTo>
                <a:lnTo>
                  <a:pt x="204132" y="10203"/>
                </a:lnTo>
                <a:lnTo>
                  <a:pt x="167638" y="9097"/>
                </a:lnTo>
                <a:lnTo>
                  <a:pt x="125622" y="8945"/>
                </a:lnTo>
                <a:lnTo>
                  <a:pt x="83380" y="8931"/>
                </a:lnTo>
                <a:lnTo>
                  <a:pt x="60531" y="9922"/>
                </a:lnTo>
                <a:lnTo>
                  <a:pt x="42196" y="16618"/>
                </a:lnTo>
                <a:lnTo>
                  <a:pt x="14896" y="17827"/>
                </a:lnTo>
                <a:lnTo>
                  <a:pt x="12908" y="18830"/>
                </a:lnTo>
                <a:lnTo>
                  <a:pt x="11582" y="20491"/>
                </a:lnTo>
                <a:lnTo>
                  <a:pt x="10698" y="22590"/>
                </a:lnTo>
                <a:lnTo>
                  <a:pt x="9117" y="23990"/>
                </a:lnTo>
                <a:lnTo>
                  <a:pt x="1397" y="26421"/>
                </a:lnTo>
                <a:lnTo>
                  <a:pt x="620" y="29271"/>
                </a:lnTo>
                <a:lnTo>
                  <a:pt x="2" y="43397"/>
                </a:lnTo>
                <a:lnTo>
                  <a:pt x="0" y="3571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96" name="SMARTInkShape-Group61"/>
          <p:cNvGrpSpPr/>
          <p:nvPr/>
        </p:nvGrpSpPr>
        <p:grpSpPr>
          <a:xfrm>
            <a:off x="4250718" y="5857875"/>
            <a:ext cx="580244" cy="553642"/>
            <a:chOff x="4250718" y="5857875"/>
            <a:chExt cx="580244" cy="553642"/>
          </a:xfrm>
        </p:grpSpPr>
        <p:sp>
          <p:nvSpPr>
            <p:cNvPr id="93" name="SMARTInkShape-221"/>
            <p:cNvSpPr/>
            <p:nvPr>
              <p:custDataLst>
                <p:tags r:id="rId5"/>
              </p:custDataLst>
            </p:nvPr>
          </p:nvSpPr>
          <p:spPr>
            <a:xfrm>
              <a:off x="4250718" y="6045970"/>
              <a:ext cx="311109" cy="285095"/>
            </a:xfrm>
            <a:custGeom>
              <a:avLst/>
              <a:gdLst/>
              <a:ahLst/>
              <a:cxnLst/>
              <a:rect l="0" t="0" r="0" b="0"/>
              <a:pathLst>
                <a:path w="311109" h="285095">
                  <a:moveTo>
                    <a:pt x="8743" y="178022"/>
                  </a:moveTo>
                  <a:lnTo>
                    <a:pt x="8743" y="178022"/>
                  </a:lnTo>
                  <a:lnTo>
                    <a:pt x="52192" y="178022"/>
                  </a:lnTo>
                  <a:lnTo>
                    <a:pt x="86054" y="177030"/>
                  </a:lnTo>
                  <a:lnTo>
                    <a:pt x="126155" y="164720"/>
                  </a:lnTo>
                  <a:lnTo>
                    <a:pt x="154551" y="139290"/>
                  </a:lnTo>
                  <a:lnTo>
                    <a:pt x="157883" y="130712"/>
                  </a:lnTo>
                  <a:lnTo>
                    <a:pt x="168080" y="96286"/>
                  </a:lnTo>
                  <a:lnTo>
                    <a:pt x="166211" y="86794"/>
                  </a:lnTo>
                  <a:lnTo>
                    <a:pt x="153191" y="51680"/>
                  </a:lnTo>
                  <a:lnTo>
                    <a:pt x="147025" y="44810"/>
                  </a:lnTo>
                  <a:lnTo>
                    <a:pt x="138663" y="37458"/>
                  </a:lnTo>
                  <a:lnTo>
                    <a:pt x="122106" y="15596"/>
                  </a:lnTo>
                  <a:lnTo>
                    <a:pt x="113366" y="11574"/>
                  </a:lnTo>
                  <a:lnTo>
                    <a:pt x="70633" y="8442"/>
                  </a:lnTo>
                  <a:lnTo>
                    <a:pt x="60062" y="9387"/>
                  </a:lnTo>
                  <a:lnTo>
                    <a:pt x="52057" y="13115"/>
                  </a:lnTo>
                  <a:lnTo>
                    <a:pt x="18928" y="51473"/>
                  </a:lnTo>
                  <a:lnTo>
                    <a:pt x="7020" y="73057"/>
                  </a:lnTo>
                  <a:lnTo>
                    <a:pt x="1949" y="93563"/>
                  </a:lnTo>
                  <a:lnTo>
                    <a:pt x="0" y="137987"/>
                  </a:lnTo>
                  <a:lnTo>
                    <a:pt x="843" y="169012"/>
                  </a:lnTo>
                  <a:lnTo>
                    <a:pt x="6953" y="188030"/>
                  </a:lnTo>
                  <a:lnTo>
                    <a:pt x="20553" y="206494"/>
                  </a:lnTo>
                  <a:lnTo>
                    <a:pt x="36385" y="220523"/>
                  </a:lnTo>
                  <a:lnTo>
                    <a:pt x="47817" y="226677"/>
                  </a:lnTo>
                  <a:lnTo>
                    <a:pt x="89133" y="238380"/>
                  </a:lnTo>
                  <a:lnTo>
                    <a:pt x="101026" y="238582"/>
                  </a:lnTo>
                  <a:lnTo>
                    <a:pt x="130783" y="227975"/>
                  </a:lnTo>
                  <a:lnTo>
                    <a:pt x="174189" y="203019"/>
                  </a:lnTo>
                  <a:lnTo>
                    <a:pt x="198998" y="182041"/>
                  </a:lnTo>
                  <a:lnTo>
                    <a:pt x="228803" y="139079"/>
                  </a:lnTo>
                  <a:lnTo>
                    <a:pt x="251422" y="97231"/>
                  </a:lnTo>
                  <a:lnTo>
                    <a:pt x="264874" y="55596"/>
                  </a:lnTo>
                  <a:lnTo>
                    <a:pt x="269512" y="35915"/>
                  </a:lnTo>
                  <a:lnTo>
                    <a:pt x="275227" y="16227"/>
                  </a:lnTo>
                  <a:lnTo>
                    <a:pt x="276597" y="0"/>
                  </a:lnTo>
                  <a:lnTo>
                    <a:pt x="276623" y="4338"/>
                  </a:lnTo>
                  <a:lnTo>
                    <a:pt x="277619" y="5678"/>
                  </a:lnTo>
                  <a:lnTo>
                    <a:pt x="281371" y="7167"/>
                  </a:lnTo>
                  <a:lnTo>
                    <a:pt x="282768" y="9548"/>
                  </a:lnTo>
                  <a:lnTo>
                    <a:pt x="293143" y="50308"/>
                  </a:lnTo>
                  <a:lnTo>
                    <a:pt x="302516" y="92710"/>
                  </a:lnTo>
                  <a:lnTo>
                    <a:pt x="305890" y="122585"/>
                  </a:lnTo>
                  <a:lnTo>
                    <a:pt x="310437" y="144399"/>
                  </a:lnTo>
                  <a:lnTo>
                    <a:pt x="311108" y="186235"/>
                  </a:lnTo>
                  <a:lnTo>
                    <a:pt x="303236" y="225323"/>
                  </a:lnTo>
                  <a:lnTo>
                    <a:pt x="296532" y="242418"/>
                  </a:lnTo>
                  <a:lnTo>
                    <a:pt x="273621" y="277825"/>
                  </a:lnTo>
                  <a:lnTo>
                    <a:pt x="265042" y="281910"/>
                  </a:lnTo>
                  <a:lnTo>
                    <a:pt x="221125" y="285094"/>
                  </a:lnTo>
                  <a:lnTo>
                    <a:pt x="211283" y="284148"/>
                  </a:lnTo>
                  <a:lnTo>
                    <a:pt x="184449" y="269944"/>
                  </a:lnTo>
                  <a:lnTo>
                    <a:pt x="160548" y="24946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4" name="SMARTInkShape-222"/>
            <p:cNvSpPr/>
            <p:nvPr>
              <p:custDataLst>
                <p:tags r:id="rId6"/>
              </p:custDataLst>
            </p:nvPr>
          </p:nvSpPr>
          <p:spPr>
            <a:xfrm>
              <a:off x="4643762" y="5857875"/>
              <a:ext cx="26466" cy="553642"/>
            </a:xfrm>
            <a:custGeom>
              <a:avLst/>
              <a:gdLst/>
              <a:ahLst/>
              <a:cxnLst/>
              <a:rect l="0" t="0" r="0" b="0"/>
              <a:pathLst>
                <a:path w="26466" h="553642">
                  <a:moveTo>
                    <a:pt x="17535" y="0"/>
                  </a:moveTo>
                  <a:lnTo>
                    <a:pt x="17535" y="0"/>
                  </a:lnTo>
                  <a:lnTo>
                    <a:pt x="17535" y="7689"/>
                  </a:lnTo>
                  <a:lnTo>
                    <a:pt x="23672" y="15814"/>
                  </a:lnTo>
                  <a:lnTo>
                    <a:pt x="25224" y="21249"/>
                  </a:lnTo>
                  <a:lnTo>
                    <a:pt x="26392" y="65048"/>
                  </a:lnTo>
                  <a:lnTo>
                    <a:pt x="26450" y="108246"/>
                  </a:lnTo>
                  <a:lnTo>
                    <a:pt x="26460" y="145843"/>
                  </a:lnTo>
                  <a:lnTo>
                    <a:pt x="23817" y="188403"/>
                  </a:lnTo>
                  <a:lnTo>
                    <a:pt x="19396" y="232432"/>
                  </a:lnTo>
                  <a:lnTo>
                    <a:pt x="17370" y="263046"/>
                  </a:lnTo>
                  <a:lnTo>
                    <a:pt x="13162" y="296495"/>
                  </a:lnTo>
                  <a:lnTo>
                    <a:pt x="7985" y="328559"/>
                  </a:lnTo>
                  <a:lnTo>
                    <a:pt x="3368" y="359347"/>
                  </a:lnTo>
                  <a:lnTo>
                    <a:pt x="770" y="403578"/>
                  </a:lnTo>
                  <a:lnTo>
                    <a:pt x="0" y="442260"/>
                  </a:lnTo>
                  <a:lnTo>
                    <a:pt x="764" y="477865"/>
                  </a:lnTo>
                  <a:lnTo>
                    <a:pt x="7377" y="521539"/>
                  </a:lnTo>
                  <a:lnTo>
                    <a:pt x="9355" y="545242"/>
                  </a:lnTo>
                  <a:lnTo>
                    <a:pt x="11089" y="548042"/>
                  </a:lnTo>
                  <a:lnTo>
                    <a:pt x="17157" y="553313"/>
                  </a:lnTo>
                  <a:lnTo>
                    <a:pt x="26465" y="55364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5" name="SMARTInkShape-223"/>
            <p:cNvSpPr/>
            <p:nvPr>
              <p:custDataLst>
                <p:tags r:id="rId7"/>
              </p:custDataLst>
            </p:nvPr>
          </p:nvSpPr>
          <p:spPr>
            <a:xfrm>
              <a:off x="4616648" y="6099008"/>
              <a:ext cx="214314" cy="8899"/>
            </a:xfrm>
            <a:custGeom>
              <a:avLst/>
              <a:gdLst/>
              <a:ahLst/>
              <a:cxnLst/>
              <a:rect l="0" t="0" r="0" b="0"/>
              <a:pathLst>
                <a:path w="214314" h="8899">
                  <a:moveTo>
                    <a:pt x="214313" y="8898"/>
                  </a:moveTo>
                  <a:lnTo>
                    <a:pt x="214313" y="8898"/>
                  </a:lnTo>
                  <a:lnTo>
                    <a:pt x="171996" y="8898"/>
                  </a:lnTo>
                  <a:lnTo>
                    <a:pt x="132125" y="1210"/>
                  </a:lnTo>
                  <a:lnTo>
                    <a:pt x="89057" y="132"/>
                  </a:lnTo>
                  <a:lnTo>
                    <a:pt x="48791" y="0"/>
                  </a:lnTo>
                  <a:lnTo>
                    <a:pt x="28159" y="967"/>
                  </a:lnTo>
                  <a:lnTo>
                    <a:pt x="0" y="889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7614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1885" y="3776472"/>
            <a:ext cx="7196328" cy="1470025"/>
          </a:xfrm>
        </p:spPr>
        <p:txBody>
          <a:bodyPr/>
          <a:lstStyle/>
          <a:p>
            <a:r>
              <a:rPr lang="fr-FR" sz="6000" dirty="0" smtClean="0"/>
              <a:t>Matisse et Picasso</a:t>
            </a:r>
            <a:endParaRPr lang="fr-FR" sz="6000" dirty="0"/>
          </a:p>
        </p:txBody>
      </p:sp>
      <p:sp>
        <p:nvSpPr>
          <p:cNvPr id="3" name="Sous-titre 2"/>
          <p:cNvSpPr>
            <a:spLocks noGrp="1"/>
          </p:cNvSpPr>
          <p:nvPr>
            <p:ph type="subTitle" idx="1"/>
          </p:nvPr>
        </p:nvSpPr>
        <p:spPr/>
        <p:txBody>
          <a:bodyPr/>
          <a:lstStyle/>
          <a:p>
            <a:r>
              <a:rPr lang="fr-FR" sz="2400" dirty="0" smtClean="0"/>
              <a:t>(1906-1916)</a:t>
            </a:r>
            <a:endParaRPr lang="fr-FR" sz="2400" dirty="0"/>
          </a:p>
        </p:txBody>
      </p:sp>
      <p:sp>
        <p:nvSpPr>
          <p:cNvPr id="149" name="SMARTInkShape-351"/>
          <p:cNvSpPr/>
          <p:nvPr>
            <p:custDataLst>
              <p:tags r:id="rId1"/>
            </p:custDataLst>
          </p:nvPr>
        </p:nvSpPr>
        <p:spPr>
          <a:xfrm>
            <a:off x="4241602" y="3053953"/>
            <a:ext cx="107157" cy="428626"/>
          </a:xfrm>
          <a:custGeom>
            <a:avLst/>
            <a:gdLst/>
            <a:ahLst/>
            <a:cxnLst/>
            <a:rect l="0" t="0" r="0" b="0"/>
            <a:pathLst>
              <a:path w="107157" h="428626">
                <a:moveTo>
                  <a:pt x="107156" y="0"/>
                </a:moveTo>
                <a:lnTo>
                  <a:pt x="107156" y="0"/>
                </a:lnTo>
                <a:lnTo>
                  <a:pt x="106164" y="38565"/>
                </a:lnTo>
                <a:lnTo>
                  <a:pt x="98061" y="82524"/>
                </a:lnTo>
                <a:lnTo>
                  <a:pt x="88676" y="126030"/>
                </a:lnTo>
                <a:lnTo>
                  <a:pt x="80183" y="161035"/>
                </a:lnTo>
                <a:lnTo>
                  <a:pt x="71382" y="196542"/>
                </a:lnTo>
                <a:lnTo>
                  <a:pt x="62491" y="232198"/>
                </a:lnTo>
                <a:lnTo>
                  <a:pt x="53573" y="267899"/>
                </a:lnTo>
                <a:lnTo>
                  <a:pt x="41671" y="310777"/>
                </a:lnTo>
                <a:lnTo>
                  <a:pt x="23628" y="353055"/>
                </a:lnTo>
                <a:lnTo>
                  <a:pt x="13725" y="376909"/>
                </a:lnTo>
                <a:lnTo>
                  <a:pt x="7231" y="405842"/>
                </a:lnTo>
                <a:lnTo>
                  <a:pt x="1428" y="416959"/>
                </a:lnTo>
                <a:lnTo>
                  <a:pt x="0" y="4286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0" name="SMARTInkShape-352"/>
          <p:cNvSpPr/>
          <p:nvPr>
            <p:custDataLst>
              <p:tags r:id="rId2"/>
            </p:custDataLst>
          </p:nvPr>
        </p:nvSpPr>
        <p:spPr>
          <a:xfrm>
            <a:off x="3339703" y="3000375"/>
            <a:ext cx="70198" cy="428626"/>
          </a:xfrm>
          <a:custGeom>
            <a:avLst/>
            <a:gdLst/>
            <a:ahLst/>
            <a:cxnLst/>
            <a:rect l="0" t="0" r="0" b="0"/>
            <a:pathLst>
              <a:path w="70198" h="428626">
                <a:moveTo>
                  <a:pt x="62508" y="0"/>
                </a:moveTo>
                <a:lnTo>
                  <a:pt x="62508" y="0"/>
                </a:lnTo>
                <a:lnTo>
                  <a:pt x="62508" y="4740"/>
                </a:lnTo>
                <a:lnTo>
                  <a:pt x="65154" y="9713"/>
                </a:lnTo>
                <a:lnTo>
                  <a:pt x="68645" y="15231"/>
                </a:lnTo>
                <a:lnTo>
                  <a:pt x="70197" y="20991"/>
                </a:lnTo>
                <a:lnTo>
                  <a:pt x="63263" y="64041"/>
                </a:lnTo>
                <a:lnTo>
                  <a:pt x="57867" y="107358"/>
                </a:lnTo>
                <a:lnTo>
                  <a:pt x="48289" y="150044"/>
                </a:lnTo>
                <a:lnTo>
                  <a:pt x="44735" y="184907"/>
                </a:lnTo>
                <a:lnTo>
                  <a:pt x="37839" y="220372"/>
                </a:lnTo>
                <a:lnTo>
                  <a:pt x="30504" y="255024"/>
                </a:lnTo>
                <a:lnTo>
                  <a:pt x="24877" y="296548"/>
                </a:lnTo>
                <a:lnTo>
                  <a:pt x="17293" y="330952"/>
                </a:lnTo>
                <a:lnTo>
                  <a:pt x="10582" y="373392"/>
                </a:lnTo>
                <a:lnTo>
                  <a:pt x="0" y="4286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71" name="SMARTInkShape-Group87"/>
          <p:cNvGrpSpPr/>
          <p:nvPr/>
        </p:nvGrpSpPr>
        <p:grpSpPr>
          <a:xfrm>
            <a:off x="2278338" y="2866475"/>
            <a:ext cx="5294038" cy="740579"/>
            <a:chOff x="2278338" y="2866475"/>
            <a:chExt cx="5294038" cy="740579"/>
          </a:xfrm>
        </p:grpSpPr>
        <p:sp>
          <p:nvSpPr>
            <p:cNvPr id="151" name="SMARTInkShape-353"/>
            <p:cNvSpPr/>
            <p:nvPr>
              <p:custDataLst>
                <p:tags r:id="rId106"/>
              </p:custDataLst>
            </p:nvPr>
          </p:nvSpPr>
          <p:spPr>
            <a:xfrm>
              <a:off x="7170539" y="3312914"/>
              <a:ext cx="294681" cy="62509"/>
            </a:xfrm>
            <a:custGeom>
              <a:avLst/>
              <a:gdLst/>
              <a:ahLst/>
              <a:cxnLst/>
              <a:rect l="0" t="0" r="0" b="0"/>
              <a:pathLst>
                <a:path w="294681" h="62509">
                  <a:moveTo>
                    <a:pt x="294680" y="62508"/>
                  </a:moveTo>
                  <a:lnTo>
                    <a:pt x="294680" y="62508"/>
                  </a:lnTo>
                  <a:lnTo>
                    <a:pt x="289939" y="57767"/>
                  </a:lnTo>
                  <a:lnTo>
                    <a:pt x="246439" y="38592"/>
                  </a:lnTo>
                  <a:lnTo>
                    <a:pt x="204910" y="23799"/>
                  </a:lnTo>
                  <a:lnTo>
                    <a:pt x="168578" y="12896"/>
                  </a:lnTo>
                  <a:lnTo>
                    <a:pt x="134726" y="9113"/>
                  </a:lnTo>
                  <a:lnTo>
                    <a:pt x="93718" y="3141"/>
                  </a:lnTo>
                  <a:lnTo>
                    <a:pt x="55108" y="931"/>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2" name="SMARTInkShape-354"/>
            <p:cNvSpPr/>
            <p:nvPr>
              <p:custDataLst>
                <p:tags r:id="rId107"/>
              </p:custDataLst>
            </p:nvPr>
          </p:nvSpPr>
          <p:spPr>
            <a:xfrm>
              <a:off x="6670477" y="2942079"/>
              <a:ext cx="410338" cy="567289"/>
            </a:xfrm>
            <a:custGeom>
              <a:avLst/>
              <a:gdLst/>
              <a:ahLst/>
              <a:cxnLst/>
              <a:rect l="0" t="0" r="0" b="0"/>
              <a:pathLst>
                <a:path w="410338" h="567289">
                  <a:moveTo>
                    <a:pt x="0" y="567288"/>
                  </a:moveTo>
                  <a:lnTo>
                    <a:pt x="0" y="567288"/>
                  </a:lnTo>
                  <a:lnTo>
                    <a:pt x="4740" y="567288"/>
                  </a:lnTo>
                  <a:lnTo>
                    <a:pt x="9713" y="564642"/>
                  </a:lnTo>
                  <a:lnTo>
                    <a:pt x="17215" y="560159"/>
                  </a:lnTo>
                  <a:lnTo>
                    <a:pt x="43640" y="546551"/>
                  </a:lnTo>
                  <a:lnTo>
                    <a:pt x="87346" y="503744"/>
                  </a:lnTo>
                  <a:lnTo>
                    <a:pt x="117464" y="464116"/>
                  </a:lnTo>
                  <a:lnTo>
                    <a:pt x="133802" y="425043"/>
                  </a:lnTo>
                  <a:lnTo>
                    <a:pt x="144134" y="393935"/>
                  </a:lnTo>
                  <a:lnTo>
                    <a:pt x="154348" y="361258"/>
                  </a:lnTo>
                  <a:lnTo>
                    <a:pt x="162196" y="330198"/>
                  </a:lnTo>
                  <a:lnTo>
                    <a:pt x="168991" y="297212"/>
                  </a:lnTo>
                  <a:lnTo>
                    <a:pt x="175318" y="263699"/>
                  </a:lnTo>
                  <a:lnTo>
                    <a:pt x="181437" y="232269"/>
                  </a:lnTo>
                  <a:lnTo>
                    <a:pt x="184818" y="201763"/>
                  </a:lnTo>
                  <a:lnTo>
                    <a:pt x="186321" y="171669"/>
                  </a:lnTo>
                  <a:lnTo>
                    <a:pt x="187166" y="128819"/>
                  </a:lnTo>
                  <a:lnTo>
                    <a:pt x="187452" y="86668"/>
                  </a:lnTo>
                  <a:lnTo>
                    <a:pt x="184856" y="61411"/>
                  </a:lnTo>
                  <a:lnTo>
                    <a:pt x="178959" y="33976"/>
                  </a:lnTo>
                  <a:lnTo>
                    <a:pt x="179830" y="33153"/>
                  </a:lnTo>
                  <a:lnTo>
                    <a:pt x="183443" y="32238"/>
                  </a:lnTo>
                  <a:lnTo>
                    <a:pt x="184803" y="32987"/>
                  </a:lnTo>
                  <a:lnTo>
                    <a:pt x="185709" y="34478"/>
                  </a:lnTo>
                  <a:lnTo>
                    <a:pt x="186314" y="36464"/>
                  </a:lnTo>
                  <a:lnTo>
                    <a:pt x="187709" y="37788"/>
                  </a:lnTo>
                  <a:lnTo>
                    <a:pt x="197077" y="42559"/>
                  </a:lnTo>
                  <a:lnTo>
                    <a:pt x="239531" y="70239"/>
                  </a:lnTo>
                  <a:lnTo>
                    <a:pt x="256401" y="74402"/>
                  </a:lnTo>
                  <a:lnTo>
                    <a:pt x="296480" y="76001"/>
                  </a:lnTo>
                  <a:lnTo>
                    <a:pt x="340727" y="63713"/>
                  </a:lnTo>
                  <a:lnTo>
                    <a:pt x="380600" y="38654"/>
                  </a:lnTo>
                  <a:lnTo>
                    <a:pt x="394000" y="24144"/>
                  </a:lnTo>
                  <a:lnTo>
                    <a:pt x="401280" y="9584"/>
                  </a:lnTo>
                  <a:lnTo>
                    <a:pt x="403450" y="7962"/>
                  </a:lnTo>
                  <a:lnTo>
                    <a:pt x="405888" y="6881"/>
                  </a:lnTo>
                  <a:lnTo>
                    <a:pt x="407513" y="5167"/>
                  </a:lnTo>
                  <a:lnTo>
                    <a:pt x="409802" y="0"/>
                  </a:lnTo>
                  <a:lnTo>
                    <a:pt x="410123" y="581"/>
                  </a:lnTo>
                  <a:lnTo>
                    <a:pt x="410337" y="1960"/>
                  </a:lnTo>
                  <a:lnTo>
                    <a:pt x="407930" y="6138"/>
                  </a:lnTo>
                  <a:lnTo>
                    <a:pt x="405898" y="8641"/>
                  </a:lnTo>
                  <a:lnTo>
                    <a:pt x="403641" y="16714"/>
                  </a:lnTo>
                  <a:lnTo>
                    <a:pt x="399724" y="32416"/>
                  </a:lnTo>
                  <a:lnTo>
                    <a:pt x="385682" y="76643"/>
                  </a:lnTo>
                  <a:lnTo>
                    <a:pt x="371803" y="116759"/>
                  </a:lnTo>
                  <a:lnTo>
                    <a:pt x="360967" y="160065"/>
                  </a:lnTo>
                  <a:lnTo>
                    <a:pt x="351473" y="204315"/>
                  </a:lnTo>
                  <a:lnTo>
                    <a:pt x="341383" y="248845"/>
                  </a:lnTo>
                  <a:lnTo>
                    <a:pt x="327259" y="293459"/>
                  </a:lnTo>
                  <a:lnTo>
                    <a:pt x="316349" y="338097"/>
                  </a:lnTo>
                  <a:lnTo>
                    <a:pt x="306833" y="382742"/>
                  </a:lnTo>
                  <a:lnTo>
                    <a:pt x="297729" y="425405"/>
                  </a:lnTo>
                  <a:lnTo>
                    <a:pt x="288748" y="458772"/>
                  </a:lnTo>
                  <a:lnTo>
                    <a:pt x="279469" y="499808"/>
                  </a:lnTo>
                  <a:lnTo>
                    <a:pt x="277343" y="522870"/>
                  </a:lnTo>
                  <a:lnTo>
                    <a:pt x="279699" y="530349"/>
                  </a:lnTo>
                  <a:lnTo>
                    <a:pt x="284554" y="538494"/>
                  </a:lnTo>
                  <a:lnTo>
                    <a:pt x="287864" y="539608"/>
                  </a:lnTo>
                  <a:lnTo>
                    <a:pt x="294679" y="54049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3" name="SMARTInkShape-355"/>
            <p:cNvSpPr/>
            <p:nvPr>
              <p:custDataLst>
                <p:tags r:id="rId108"/>
              </p:custDataLst>
            </p:nvPr>
          </p:nvSpPr>
          <p:spPr>
            <a:xfrm>
              <a:off x="7090373" y="2973586"/>
              <a:ext cx="482003" cy="616149"/>
            </a:xfrm>
            <a:custGeom>
              <a:avLst/>
              <a:gdLst/>
              <a:ahLst/>
              <a:cxnLst/>
              <a:rect l="0" t="0" r="0" b="0"/>
              <a:pathLst>
                <a:path w="482003" h="616149">
                  <a:moveTo>
                    <a:pt x="482002" y="0"/>
                  </a:moveTo>
                  <a:lnTo>
                    <a:pt x="482002" y="0"/>
                  </a:lnTo>
                  <a:lnTo>
                    <a:pt x="440021" y="0"/>
                  </a:lnTo>
                  <a:lnTo>
                    <a:pt x="397647" y="0"/>
                  </a:lnTo>
                  <a:lnTo>
                    <a:pt x="374657" y="992"/>
                  </a:lnTo>
                  <a:lnTo>
                    <a:pt x="335403" y="15231"/>
                  </a:lnTo>
                  <a:lnTo>
                    <a:pt x="292352" y="32773"/>
                  </a:lnTo>
                  <a:lnTo>
                    <a:pt x="267857" y="47300"/>
                  </a:lnTo>
                  <a:lnTo>
                    <a:pt x="231985" y="83246"/>
                  </a:lnTo>
                  <a:lnTo>
                    <a:pt x="208344" y="125395"/>
                  </a:lnTo>
                  <a:lnTo>
                    <a:pt x="184125" y="163455"/>
                  </a:lnTo>
                  <a:lnTo>
                    <a:pt x="162232" y="197259"/>
                  </a:lnTo>
                  <a:lnTo>
                    <a:pt x="143177" y="232411"/>
                  </a:lnTo>
                  <a:lnTo>
                    <a:pt x="124964" y="267961"/>
                  </a:lnTo>
                  <a:lnTo>
                    <a:pt x="104354" y="306276"/>
                  </a:lnTo>
                  <a:lnTo>
                    <a:pt x="82041" y="346402"/>
                  </a:lnTo>
                  <a:lnTo>
                    <a:pt x="62862" y="383427"/>
                  </a:lnTo>
                  <a:lnTo>
                    <a:pt x="44612" y="419532"/>
                  </a:lnTo>
                  <a:lnTo>
                    <a:pt x="20667" y="462548"/>
                  </a:lnTo>
                  <a:lnTo>
                    <a:pt x="4950" y="499707"/>
                  </a:lnTo>
                  <a:lnTo>
                    <a:pt x="477" y="539924"/>
                  </a:lnTo>
                  <a:lnTo>
                    <a:pt x="0" y="559057"/>
                  </a:lnTo>
                  <a:lnTo>
                    <a:pt x="1917" y="564197"/>
                  </a:lnTo>
                  <a:lnTo>
                    <a:pt x="19934" y="582836"/>
                  </a:lnTo>
                  <a:lnTo>
                    <a:pt x="40524" y="595200"/>
                  </a:lnTo>
                  <a:lnTo>
                    <a:pt x="69579" y="604550"/>
                  </a:lnTo>
                  <a:lnTo>
                    <a:pt x="113877" y="609630"/>
                  </a:lnTo>
                  <a:lnTo>
                    <a:pt x="139300" y="614861"/>
                  </a:lnTo>
                  <a:lnTo>
                    <a:pt x="181346" y="616073"/>
                  </a:lnTo>
                  <a:lnTo>
                    <a:pt x="222673" y="616146"/>
                  </a:lnTo>
                  <a:lnTo>
                    <a:pt x="240900" y="61614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4" name="SMARTInkShape-356"/>
            <p:cNvSpPr/>
            <p:nvPr>
              <p:custDataLst>
                <p:tags r:id="rId109"/>
              </p:custDataLst>
            </p:nvPr>
          </p:nvSpPr>
          <p:spPr>
            <a:xfrm>
              <a:off x="6277570" y="2911113"/>
              <a:ext cx="437556" cy="553567"/>
            </a:xfrm>
            <a:custGeom>
              <a:avLst/>
              <a:gdLst/>
              <a:ahLst/>
              <a:cxnLst/>
              <a:rect l="0" t="0" r="0" b="0"/>
              <a:pathLst>
                <a:path w="437556" h="553567">
                  <a:moveTo>
                    <a:pt x="437555" y="17825"/>
                  </a:moveTo>
                  <a:lnTo>
                    <a:pt x="437555" y="17825"/>
                  </a:lnTo>
                  <a:lnTo>
                    <a:pt x="437555" y="13084"/>
                  </a:lnTo>
                  <a:lnTo>
                    <a:pt x="435571" y="11687"/>
                  </a:lnTo>
                  <a:lnTo>
                    <a:pt x="424289" y="8730"/>
                  </a:lnTo>
                  <a:lnTo>
                    <a:pt x="412237" y="3003"/>
                  </a:lnTo>
                  <a:lnTo>
                    <a:pt x="371599" y="232"/>
                  </a:lnTo>
                  <a:lnTo>
                    <a:pt x="329945" y="0"/>
                  </a:lnTo>
                  <a:lnTo>
                    <a:pt x="301719" y="964"/>
                  </a:lnTo>
                  <a:lnTo>
                    <a:pt x="271010" y="12395"/>
                  </a:lnTo>
                  <a:lnTo>
                    <a:pt x="257791" y="20956"/>
                  </a:lnTo>
                  <a:lnTo>
                    <a:pt x="229242" y="60896"/>
                  </a:lnTo>
                  <a:lnTo>
                    <a:pt x="224427" y="89722"/>
                  </a:lnTo>
                  <a:lnTo>
                    <a:pt x="223398" y="126413"/>
                  </a:lnTo>
                  <a:lnTo>
                    <a:pt x="230330" y="169818"/>
                  </a:lnTo>
                  <a:lnTo>
                    <a:pt x="236549" y="210126"/>
                  </a:lnTo>
                  <a:lnTo>
                    <a:pt x="253469" y="250168"/>
                  </a:lnTo>
                  <a:lnTo>
                    <a:pt x="270040" y="292621"/>
                  </a:lnTo>
                  <a:lnTo>
                    <a:pt x="287387" y="334704"/>
                  </a:lnTo>
                  <a:lnTo>
                    <a:pt x="307855" y="376269"/>
                  </a:lnTo>
                  <a:lnTo>
                    <a:pt x="318059" y="413689"/>
                  </a:lnTo>
                  <a:lnTo>
                    <a:pt x="319466" y="437404"/>
                  </a:lnTo>
                  <a:lnTo>
                    <a:pt x="308907" y="469855"/>
                  </a:lnTo>
                  <a:lnTo>
                    <a:pt x="295699" y="488001"/>
                  </a:lnTo>
                  <a:lnTo>
                    <a:pt x="254077" y="519089"/>
                  </a:lnTo>
                  <a:lnTo>
                    <a:pt x="221286" y="537564"/>
                  </a:lnTo>
                  <a:lnTo>
                    <a:pt x="180265" y="545917"/>
                  </a:lnTo>
                  <a:lnTo>
                    <a:pt x="143206" y="552087"/>
                  </a:lnTo>
                  <a:lnTo>
                    <a:pt x="107222" y="553305"/>
                  </a:lnTo>
                  <a:lnTo>
                    <a:pt x="67257" y="553566"/>
                  </a:lnTo>
                  <a:lnTo>
                    <a:pt x="24909" y="544509"/>
                  </a:lnTo>
                  <a:lnTo>
                    <a:pt x="16693" y="540302"/>
                  </a:lnTo>
                  <a:lnTo>
                    <a:pt x="1923" y="520769"/>
                  </a:lnTo>
                  <a:lnTo>
                    <a:pt x="0" y="50895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5" name="SMARTInkShape-357"/>
            <p:cNvSpPr/>
            <p:nvPr>
              <p:custDataLst>
                <p:tags r:id="rId110"/>
              </p:custDataLst>
            </p:nvPr>
          </p:nvSpPr>
          <p:spPr>
            <a:xfrm>
              <a:off x="5804297" y="3437930"/>
              <a:ext cx="428626" cy="79107"/>
            </a:xfrm>
            <a:custGeom>
              <a:avLst/>
              <a:gdLst/>
              <a:ahLst/>
              <a:cxnLst/>
              <a:rect l="0" t="0" r="0" b="0"/>
              <a:pathLst>
                <a:path w="428626" h="79107">
                  <a:moveTo>
                    <a:pt x="428625" y="0"/>
                  </a:moveTo>
                  <a:lnTo>
                    <a:pt x="428625" y="0"/>
                  </a:lnTo>
                  <a:lnTo>
                    <a:pt x="428625" y="7688"/>
                  </a:lnTo>
                  <a:lnTo>
                    <a:pt x="423884" y="13302"/>
                  </a:lnTo>
                  <a:lnTo>
                    <a:pt x="416266" y="15834"/>
                  </a:lnTo>
                  <a:lnTo>
                    <a:pt x="407257" y="17951"/>
                  </a:lnTo>
                  <a:lnTo>
                    <a:pt x="379047" y="32019"/>
                  </a:lnTo>
                  <a:lnTo>
                    <a:pt x="336102" y="41530"/>
                  </a:lnTo>
                  <a:lnTo>
                    <a:pt x="294255" y="44237"/>
                  </a:lnTo>
                  <a:lnTo>
                    <a:pt x="252739" y="50704"/>
                  </a:lnTo>
                  <a:lnTo>
                    <a:pt x="212202" y="55656"/>
                  </a:lnTo>
                  <a:lnTo>
                    <a:pt x="177968" y="60477"/>
                  </a:lnTo>
                  <a:lnTo>
                    <a:pt x="135586" y="66847"/>
                  </a:lnTo>
                  <a:lnTo>
                    <a:pt x="93407" y="71522"/>
                  </a:lnTo>
                  <a:lnTo>
                    <a:pt x="52747" y="79006"/>
                  </a:lnTo>
                  <a:lnTo>
                    <a:pt x="25816" y="79106"/>
                  </a:lnTo>
                  <a:lnTo>
                    <a:pt x="1958" y="71795"/>
                  </a:lnTo>
                  <a:lnTo>
                    <a:pt x="1305" y="70683"/>
                  </a:lnTo>
                  <a:lnTo>
                    <a:pt x="0" y="6250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6" name="SMARTInkShape-358"/>
            <p:cNvSpPr/>
            <p:nvPr>
              <p:custDataLst>
                <p:tags r:id="rId111"/>
              </p:custDataLst>
            </p:nvPr>
          </p:nvSpPr>
          <p:spPr>
            <a:xfrm>
              <a:off x="5491758" y="2982516"/>
              <a:ext cx="375048" cy="512253"/>
            </a:xfrm>
            <a:custGeom>
              <a:avLst/>
              <a:gdLst/>
              <a:ahLst/>
              <a:cxnLst/>
              <a:rect l="0" t="0" r="0" b="0"/>
              <a:pathLst>
                <a:path w="375048" h="512253">
                  <a:moveTo>
                    <a:pt x="0" y="0"/>
                  </a:moveTo>
                  <a:lnTo>
                    <a:pt x="0" y="0"/>
                  </a:lnTo>
                  <a:lnTo>
                    <a:pt x="0" y="4740"/>
                  </a:lnTo>
                  <a:lnTo>
                    <a:pt x="2645" y="9713"/>
                  </a:lnTo>
                  <a:lnTo>
                    <a:pt x="8121" y="15231"/>
                  </a:lnTo>
                  <a:lnTo>
                    <a:pt x="28679" y="29811"/>
                  </a:lnTo>
                  <a:lnTo>
                    <a:pt x="38373" y="43449"/>
                  </a:lnTo>
                  <a:lnTo>
                    <a:pt x="53535" y="81385"/>
                  </a:lnTo>
                  <a:lnTo>
                    <a:pt x="59849" y="107457"/>
                  </a:lnTo>
                  <a:lnTo>
                    <a:pt x="61983" y="147675"/>
                  </a:lnTo>
                  <a:lnTo>
                    <a:pt x="62352" y="186850"/>
                  </a:lnTo>
                  <a:lnTo>
                    <a:pt x="62462" y="229878"/>
                  </a:lnTo>
                  <a:lnTo>
                    <a:pt x="57753" y="269305"/>
                  </a:lnTo>
                  <a:lnTo>
                    <a:pt x="59555" y="310863"/>
                  </a:lnTo>
                  <a:lnTo>
                    <a:pt x="61632" y="354596"/>
                  </a:lnTo>
                  <a:lnTo>
                    <a:pt x="62248" y="394233"/>
                  </a:lnTo>
                  <a:lnTo>
                    <a:pt x="69585" y="436052"/>
                  </a:lnTo>
                  <a:lnTo>
                    <a:pt x="80589" y="472976"/>
                  </a:lnTo>
                  <a:lnTo>
                    <a:pt x="89363" y="494683"/>
                  </a:lnTo>
                  <a:lnTo>
                    <a:pt x="96271" y="503624"/>
                  </a:lnTo>
                  <a:lnTo>
                    <a:pt x="105957" y="510906"/>
                  </a:lnTo>
                  <a:lnTo>
                    <a:pt x="110325" y="512252"/>
                  </a:lnTo>
                  <a:lnTo>
                    <a:pt x="114229" y="512158"/>
                  </a:lnTo>
                  <a:lnTo>
                    <a:pt x="138846" y="501287"/>
                  </a:lnTo>
                  <a:lnTo>
                    <a:pt x="181817" y="468889"/>
                  </a:lnTo>
                  <a:lnTo>
                    <a:pt x="212303" y="434043"/>
                  </a:lnTo>
                  <a:lnTo>
                    <a:pt x="234222" y="400795"/>
                  </a:lnTo>
                  <a:lnTo>
                    <a:pt x="256923" y="363163"/>
                  </a:lnTo>
                  <a:lnTo>
                    <a:pt x="276216" y="323239"/>
                  </a:lnTo>
                  <a:lnTo>
                    <a:pt x="294500" y="283628"/>
                  </a:lnTo>
                  <a:lnTo>
                    <a:pt x="312486" y="243119"/>
                  </a:lnTo>
                  <a:lnTo>
                    <a:pt x="327737" y="205980"/>
                  </a:lnTo>
                  <a:lnTo>
                    <a:pt x="341778" y="162616"/>
                  </a:lnTo>
                  <a:lnTo>
                    <a:pt x="354107" y="125387"/>
                  </a:lnTo>
                  <a:lnTo>
                    <a:pt x="375047" y="7143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7" name="SMARTInkShape-359"/>
            <p:cNvSpPr/>
            <p:nvPr>
              <p:custDataLst>
                <p:tags r:id="rId112"/>
              </p:custDataLst>
            </p:nvPr>
          </p:nvSpPr>
          <p:spPr>
            <a:xfrm>
              <a:off x="6063781" y="2973586"/>
              <a:ext cx="133272" cy="500063"/>
            </a:xfrm>
            <a:custGeom>
              <a:avLst/>
              <a:gdLst/>
              <a:ahLst/>
              <a:cxnLst/>
              <a:rect l="0" t="0" r="0" b="0"/>
              <a:pathLst>
                <a:path w="133272" h="500063">
                  <a:moveTo>
                    <a:pt x="106633" y="0"/>
                  </a:moveTo>
                  <a:lnTo>
                    <a:pt x="106633" y="0"/>
                  </a:lnTo>
                  <a:lnTo>
                    <a:pt x="111373" y="0"/>
                  </a:lnTo>
                  <a:lnTo>
                    <a:pt x="116346" y="2646"/>
                  </a:lnTo>
                  <a:lnTo>
                    <a:pt x="131704" y="16250"/>
                  </a:lnTo>
                  <a:lnTo>
                    <a:pt x="133271" y="42576"/>
                  </a:lnTo>
                  <a:lnTo>
                    <a:pt x="120980" y="82210"/>
                  </a:lnTo>
                  <a:lnTo>
                    <a:pt x="103367" y="123579"/>
                  </a:lnTo>
                  <a:lnTo>
                    <a:pt x="91554" y="158214"/>
                  </a:lnTo>
                  <a:lnTo>
                    <a:pt x="76920" y="193612"/>
                  </a:lnTo>
                  <a:lnTo>
                    <a:pt x="64867" y="230227"/>
                  </a:lnTo>
                  <a:lnTo>
                    <a:pt x="50161" y="271063"/>
                  </a:lnTo>
                  <a:lnTo>
                    <a:pt x="39078" y="308738"/>
                  </a:lnTo>
                  <a:lnTo>
                    <a:pt x="29511" y="345037"/>
                  </a:lnTo>
                  <a:lnTo>
                    <a:pt x="20393" y="379935"/>
                  </a:lnTo>
                  <a:lnTo>
                    <a:pt x="8422" y="418897"/>
                  </a:lnTo>
                  <a:lnTo>
                    <a:pt x="1243" y="455256"/>
                  </a:lnTo>
                  <a:lnTo>
                    <a:pt x="0" y="472675"/>
                  </a:lnTo>
                  <a:lnTo>
                    <a:pt x="2356" y="480614"/>
                  </a:lnTo>
                  <a:lnTo>
                    <a:pt x="10521" y="492855"/>
                  </a:lnTo>
                  <a:lnTo>
                    <a:pt x="17336" y="50006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8" name="SMARTInkShape-360"/>
            <p:cNvSpPr/>
            <p:nvPr>
              <p:custDataLst>
                <p:tags r:id="rId113"/>
              </p:custDataLst>
            </p:nvPr>
          </p:nvSpPr>
          <p:spPr>
            <a:xfrm>
              <a:off x="6018609" y="2946798"/>
              <a:ext cx="428258" cy="62508"/>
            </a:xfrm>
            <a:custGeom>
              <a:avLst/>
              <a:gdLst/>
              <a:ahLst/>
              <a:cxnLst/>
              <a:rect l="0" t="0" r="0" b="0"/>
              <a:pathLst>
                <a:path w="428258" h="62508">
                  <a:moveTo>
                    <a:pt x="419696" y="62507"/>
                  </a:moveTo>
                  <a:lnTo>
                    <a:pt x="419696" y="62507"/>
                  </a:lnTo>
                  <a:lnTo>
                    <a:pt x="424436" y="62507"/>
                  </a:lnTo>
                  <a:lnTo>
                    <a:pt x="425833" y="61514"/>
                  </a:lnTo>
                  <a:lnTo>
                    <a:pt x="426763" y="59861"/>
                  </a:lnTo>
                  <a:lnTo>
                    <a:pt x="428257" y="54818"/>
                  </a:lnTo>
                  <a:lnTo>
                    <a:pt x="427387" y="54404"/>
                  </a:lnTo>
                  <a:lnTo>
                    <a:pt x="423776" y="53945"/>
                  </a:lnTo>
                  <a:lnTo>
                    <a:pt x="418863" y="51095"/>
                  </a:lnTo>
                  <a:lnTo>
                    <a:pt x="416164" y="48945"/>
                  </a:lnTo>
                  <a:lnTo>
                    <a:pt x="407874" y="46557"/>
                  </a:lnTo>
                  <a:lnTo>
                    <a:pt x="365080" y="37747"/>
                  </a:lnTo>
                  <a:lnTo>
                    <a:pt x="330193" y="31378"/>
                  </a:lnTo>
                  <a:lnTo>
                    <a:pt x="287512" y="26702"/>
                  </a:lnTo>
                  <a:lnTo>
                    <a:pt x="252649" y="19928"/>
                  </a:lnTo>
                  <a:lnTo>
                    <a:pt x="218175" y="12628"/>
                  </a:lnTo>
                  <a:lnTo>
                    <a:pt x="176711" y="7014"/>
                  </a:lnTo>
                  <a:lnTo>
                    <a:pt x="135337" y="1384"/>
                  </a:lnTo>
                  <a:lnTo>
                    <a:pt x="98502" y="273"/>
                  </a:lnTo>
                  <a:lnTo>
                    <a:pt x="58355" y="35"/>
                  </a:lnTo>
                  <a:lnTo>
                    <a:pt x="15008" y="1"/>
                  </a:lnTo>
                  <a:lnTo>
                    <a:pt x="11631" y="0"/>
                  </a:lnTo>
                  <a:lnTo>
                    <a:pt x="0" y="892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9" name="SMARTInkShape-361"/>
            <p:cNvSpPr/>
            <p:nvPr>
              <p:custDataLst>
                <p:tags r:id="rId114"/>
              </p:custDataLst>
            </p:nvPr>
          </p:nvSpPr>
          <p:spPr>
            <a:xfrm>
              <a:off x="5080992" y="3027164"/>
              <a:ext cx="348259" cy="35720"/>
            </a:xfrm>
            <a:custGeom>
              <a:avLst/>
              <a:gdLst/>
              <a:ahLst/>
              <a:cxnLst/>
              <a:rect l="0" t="0" r="0" b="0"/>
              <a:pathLst>
                <a:path w="348259" h="35720">
                  <a:moveTo>
                    <a:pt x="348258" y="35719"/>
                  </a:moveTo>
                  <a:lnTo>
                    <a:pt x="348258" y="35719"/>
                  </a:lnTo>
                  <a:lnTo>
                    <a:pt x="309041" y="35719"/>
                  </a:lnTo>
                  <a:lnTo>
                    <a:pt x="267430" y="34726"/>
                  </a:lnTo>
                  <a:lnTo>
                    <a:pt x="223182" y="28030"/>
                  </a:lnTo>
                  <a:lnTo>
                    <a:pt x="181374" y="20897"/>
                  </a:lnTo>
                  <a:lnTo>
                    <a:pt x="143425" y="18459"/>
                  </a:lnTo>
                  <a:lnTo>
                    <a:pt x="107265" y="13237"/>
                  </a:lnTo>
                  <a:lnTo>
                    <a:pt x="71459" y="8788"/>
                  </a:lnTo>
                  <a:lnTo>
                    <a:pt x="31532" y="1353"/>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0" name="SMARTInkShape-362"/>
            <p:cNvSpPr/>
            <p:nvPr>
              <p:custDataLst>
                <p:tags r:id="rId115"/>
              </p:custDataLst>
            </p:nvPr>
          </p:nvSpPr>
          <p:spPr>
            <a:xfrm>
              <a:off x="4955977" y="3473648"/>
              <a:ext cx="364877" cy="42830"/>
            </a:xfrm>
            <a:custGeom>
              <a:avLst/>
              <a:gdLst/>
              <a:ahLst/>
              <a:cxnLst/>
              <a:rect l="0" t="0" r="0" b="0"/>
              <a:pathLst>
                <a:path w="364877" h="42830">
                  <a:moveTo>
                    <a:pt x="357187" y="17860"/>
                  </a:moveTo>
                  <a:lnTo>
                    <a:pt x="357187" y="17860"/>
                  </a:lnTo>
                  <a:lnTo>
                    <a:pt x="364876" y="17860"/>
                  </a:lnTo>
                  <a:lnTo>
                    <a:pt x="358320" y="25548"/>
                  </a:lnTo>
                  <a:lnTo>
                    <a:pt x="344145" y="27537"/>
                  </a:lnTo>
                  <a:lnTo>
                    <a:pt x="331936" y="32853"/>
                  </a:lnTo>
                  <a:lnTo>
                    <a:pt x="293706" y="35342"/>
                  </a:lnTo>
                  <a:lnTo>
                    <a:pt x="254325" y="35670"/>
                  </a:lnTo>
                  <a:lnTo>
                    <a:pt x="211092" y="35713"/>
                  </a:lnTo>
                  <a:lnTo>
                    <a:pt x="171086" y="35718"/>
                  </a:lnTo>
                  <a:lnTo>
                    <a:pt x="134225" y="35719"/>
                  </a:lnTo>
                  <a:lnTo>
                    <a:pt x="96401" y="42787"/>
                  </a:lnTo>
                  <a:lnTo>
                    <a:pt x="80547" y="42829"/>
                  </a:lnTo>
                  <a:lnTo>
                    <a:pt x="35903" y="36222"/>
                  </a:lnTo>
                  <a:lnTo>
                    <a:pt x="24886" y="34951"/>
                  </a:lnTo>
                  <a:lnTo>
                    <a:pt x="16683" y="31078"/>
                  </a:lnTo>
                  <a:lnTo>
                    <a:pt x="1922" y="11789"/>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1" name="SMARTInkShape-363"/>
            <p:cNvSpPr/>
            <p:nvPr>
              <p:custDataLst>
                <p:tags r:id="rId116"/>
              </p:custDataLst>
            </p:nvPr>
          </p:nvSpPr>
          <p:spPr>
            <a:xfrm>
              <a:off x="5118226" y="3053953"/>
              <a:ext cx="114572" cy="428626"/>
            </a:xfrm>
            <a:custGeom>
              <a:avLst/>
              <a:gdLst/>
              <a:ahLst/>
              <a:cxnLst/>
              <a:rect l="0" t="0" r="0" b="0"/>
              <a:pathLst>
                <a:path w="114572" h="428626">
                  <a:moveTo>
                    <a:pt x="114571" y="0"/>
                  </a:moveTo>
                  <a:lnTo>
                    <a:pt x="114571" y="0"/>
                  </a:lnTo>
                  <a:lnTo>
                    <a:pt x="114571" y="38389"/>
                  </a:lnTo>
                  <a:lnTo>
                    <a:pt x="111925" y="75866"/>
                  </a:lnTo>
                  <a:lnTo>
                    <a:pt x="102142" y="119937"/>
                  </a:lnTo>
                  <a:lnTo>
                    <a:pt x="93580" y="155040"/>
                  </a:lnTo>
                  <a:lnTo>
                    <a:pt x="84760" y="190577"/>
                  </a:lnTo>
                  <a:lnTo>
                    <a:pt x="71122" y="226241"/>
                  </a:lnTo>
                  <a:lnTo>
                    <a:pt x="54872" y="267711"/>
                  </a:lnTo>
                  <a:lnTo>
                    <a:pt x="36228" y="310446"/>
                  </a:lnTo>
                  <a:lnTo>
                    <a:pt x="17957" y="352585"/>
                  </a:lnTo>
                  <a:lnTo>
                    <a:pt x="6157" y="391516"/>
                  </a:lnTo>
                  <a:lnTo>
                    <a:pt x="0" y="406963"/>
                  </a:lnTo>
                  <a:lnTo>
                    <a:pt x="1805" y="414367"/>
                  </a:lnTo>
                  <a:lnTo>
                    <a:pt x="7415" y="4286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2" name="SMARTInkShape-364"/>
            <p:cNvSpPr/>
            <p:nvPr>
              <p:custDataLst>
                <p:tags r:id="rId117"/>
              </p:custDataLst>
            </p:nvPr>
          </p:nvSpPr>
          <p:spPr>
            <a:xfrm>
              <a:off x="4625578" y="3080742"/>
              <a:ext cx="366118" cy="53579"/>
            </a:xfrm>
            <a:custGeom>
              <a:avLst/>
              <a:gdLst/>
              <a:ahLst/>
              <a:cxnLst/>
              <a:rect l="0" t="0" r="0" b="0"/>
              <a:pathLst>
                <a:path w="366118" h="53579">
                  <a:moveTo>
                    <a:pt x="366117" y="0"/>
                  </a:moveTo>
                  <a:lnTo>
                    <a:pt x="366117" y="0"/>
                  </a:lnTo>
                  <a:lnTo>
                    <a:pt x="325172" y="0"/>
                  </a:lnTo>
                  <a:lnTo>
                    <a:pt x="303053" y="992"/>
                  </a:lnTo>
                  <a:lnTo>
                    <a:pt x="266445" y="7689"/>
                  </a:lnTo>
                  <a:lnTo>
                    <a:pt x="230894" y="14821"/>
                  </a:lnTo>
                  <a:lnTo>
                    <a:pt x="189329" y="19905"/>
                  </a:lnTo>
                  <a:lnTo>
                    <a:pt x="152161" y="30170"/>
                  </a:lnTo>
                  <a:lnTo>
                    <a:pt x="116157" y="35615"/>
                  </a:lnTo>
                  <a:lnTo>
                    <a:pt x="80381" y="45216"/>
                  </a:lnTo>
                  <a:lnTo>
                    <a:pt x="42850" y="52477"/>
                  </a:lnTo>
                  <a:lnTo>
                    <a:pt x="0" y="5357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3" name="SMARTInkShape-365"/>
            <p:cNvSpPr/>
            <p:nvPr>
              <p:custDataLst>
                <p:tags r:id="rId118"/>
              </p:custDataLst>
            </p:nvPr>
          </p:nvSpPr>
          <p:spPr>
            <a:xfrm>
              <a:off x="4697016" y="3116461"/>
              <a:ext cx="98227" cy="464345"/>
            </a:xfrm>
            <a:custGeom>
              <a:avLst/>
              <a:gdLst/>
              <a:ahLst/>
              <a:cxnLst/>
              <a:rect l="0" t="0" r="0" b="0"/>
              <a:pathLst>
                <a:path w="98227" h="464345">
                  <a:moveTo>
                    <a:pt x="98226" y="0"/>
                  </a:moveTo>
                  <a:lnTo>
                    <a:pt x="98226" y="0"/>
                  </a:lnTo>
                  <a:lnTo>
                    <a:pt x="97234" y="40139"/>
                  </a:lnTo>
                  <a:lnTo>
                    <a:pt x="91158" y="74956"/>
                  </a:lnTo>
                  <a:lnTo>
                    <a:pt x="87202" y="108199"/>
                  </a:lnTo>
                  <a:lnTo>
                    <a:pt x="79746" y="145830"/>
                  </a:lnTo>
                  <a:lnTo>
                    <a:pt x="71253" y="185753"/>
                  </a:lnTo>
                  <a:lnTo>
                    <a:pt x="65099" y="225363"/>
                  </a:lnTo>
                  <a:lnTo>
                    <a:pt x="60630" y="265873"/>
                  </a:lnTo>
                  <a:lnTo>
                    <a:pt x="50375" y="303011"/>
                  </a:lnTo>
                  <a:lnTo>
                    <a:pt x="37415" y="339151"/>
                  </a:lnTo>
                  <a:lnTo>
                    <a:pt x="24147" y="382177"/>
                  </a:lnTo>
                  <a:lnTo>
                    <a:pt x="11619" y="425742"/>
                  </a:lnTo>
                  <a:lnTo>
                    <a:pt x="9133" y="438258"/>
                  </a:lnTo>
                  <a:lnTo>
                    <a:pt x="0" y="46434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4" name="SMARTInkShape-366"/>
            <p:cNvSpPr/>
            <p:nvPr>
              <p:custDataLst>
                <p:tags r:id="rId119"/>
              </p:custDataLst>
            </p:nvPr>
          </p:nvSpPr>
          <p:spPr>
            <a:xfrm>
              <a:off x="4161234" y="3018244"/>
              <a:ext cx="462995" cy="17851"/>
            </a:xfrm>
            <a:custGeom>
              <a:avLst/>
              <a:gdLst/>
              <a:ahLst/>
              <a:cxnLst/>
              <a:rect l="0" t="0" r="0" b="0"/>
              <a:pathLst>
                <a:path w="462995" h="17851">
                  <a:moveTo>
                    <a:pt x="446485" y="17850"/>
                  </a:moveTo>
                  <a:lnTo>
                    <a:pt x="446485" y="17850"/>
                  </a:lnTo>
                  <a:lnTo>
                    <a:pt x="462994" y="17850"/>
                  </a:lnTo>
                  <a:lnTo>
                    <a:pt x="443318" y="17850"/>
                  </a:lnTo>
                  <a:lnTo>
                    <a:pt x="400301" y="9747"/>
                  </a:lnTo>
                  <a:lnTo>
                    <a:pt x="363169" y="6438"/>
                  </a:lnTo>
                  <a:lnTo>
                    <a:pt x="321587" y="1900"/>
                  </a:lnTo>
                  <a:lnTo>
                    <a:pt x="288780" y="839"/>
                  </a:lnTo>
                  <a:lnTo>
                    <a:pt x="252583" y="242"/>
                  </a:lnTo>
                  <a:lnTo>
                    <a:pt x="207945" y="40"/>
                  </a:lnTo>
                  <a:lnTo>
                    <a:pt x="170171" y="0"/>
                  </a:lnTo>
                  <a:lnTo>
                    <a:pt x="134046" y="985"/>
                  </a:lnTo>
                  <a:lnTo>
                    <a:pt x="98247" y="7059"/>
                  </a:lnTo>
                  <a:lnTo>
                    <a:pt x="54364" y="8757"/>
                  </a:lnTo>
                  <a:lnTo>
                    <a:pt x="11230" y="8917"/>
                  </a:lnTo>
                  <a:lnTo>
                    <a:pt x="0" y="892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5" name="SMARTInkShape-367"/>
            <p:cNvSpPr/>
            <p:nvPr>
              <p:custDataLst>
                <p:tags r:id="rId120"/>
              </p:custDataLst>
            </p:nvPr>
          </p:nvSpPr>
          <p:spPr>
            <a:xfrm>
              <a:off x="3178969" y="2973586"/>
              <a:ext cx="392907" cy="26790"/>
            </a:xfrm>
            <a:custGeom>
              <a:avLst/>
              <a:gdLst/>
              <a:ahLst/>
              <a:cxnLst/>
              <a:rect l="0" t="0" r="0" b="0"/>
              <a:pathLst>
                <a:path w="392907" h="26790">
                  <a:moveTo>
                    <a:pt x="392906" y="26789"/>
                  </a:moveTo>
                  <a:lnTo>
                    <a:pt x="392906" y="26789"/>
                  </a:lnTo>
                  <a:lnTo>
                    <a:pt x="392906" y="19101"/>
                  </a:lnTo>
                  <a:lnTo>
                    <a:pt x="391914" y="18687"/>
                  </a:lnTo>
                  <a:lnTo>
                    <a:pt x="347957" y="10806"/>
                  </a:lnTo>
                  <a:lnTo>
                    <a:pt x="311323" y="8184"/>
                  </a:lnTo>
                  <a:lnTo>
                    <a:pt x="267730" y="1274"/>
                  </a:lnTo>
                  <a:lnTo>
                    <a:pt x="231148" y="251"/>
                  </a:lnTo>
                  <a:lnTo>
                    <a:pt x="189379" y="50"/>
                  </a:lnTo>
                  <a:lnTo>
                    <a:pt x="152171" y="10"/>
                  </a:lnTo>
                  <a:lnTo>
                    <a:pt x="116158" y="2"/>
                  </a:lnTo>
                  <a:lnTo>
                    <a:pt x="76187" y="0"/>
                  </a:lnTo>
                  <a:lnTo>
                    <a:pt x="44815" y="992"/>
                  </a:lnTo>
                  <a:lnTo>
                    <a:pt x="0" y="893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6" name="SMARTInkShape-368"/>
            <p:cNvSpPr/>
            <p:nvPr>
              <p:custDataLst>
                <p:tags r:id="rId121"/>
              </p:custDataLst>
            </p:nvPr>
          </p:nvSpPr>
          <p:spPr>
            <a:xfrm>
              <a:off x="4018359" y="3455789"/>
              <a:ext cx="366119" cy="26790"/>
            </a:xfrm>
            <a:custGeom>
              <a:avLst/>
              <a:gdLst/>
              <a:ahLst/>
              <a:cxnLst/>
              <a:rect l="0" t="0" r="0" b="0"/>
              <a:pathLst>
                <a:path w="366119" h="26790">
                  <a:moveTo>
                    <a:pt x="366118" y="0"/>
                  </a:moveTo>
                  <a:lnTo>
                    <a:pt x="366118" y="0"/>
                  </a:lnTo>
                  <a:lnTo>
                    <a:pt x="366118" y="4740"/>
                  </a:lnTo>
                  <a:lnTo>
                    <a:pt x="365125" y="6137"/>
                  </a:lnTo>
                  <a:lnTo>
                    <a:pt x="363472" y="7068"/>
                  </a:lnTo>
                  <a:lnTo>
                    <a:pt x="361377" y="7689"/>
                  </a:lnTo>
                  <a:lnTo>
                    <a:pt x="335646" y="21249"/>
                  </a:lnTo>
                  <a:lnTo>
                    <a:pt x="301263" y="26060"/>
                  </a:lnTo>
                  <a:lnTo>
                    <a:pt x="256894" y="26725"/>
                  </a:lnTo>
                  <a:lnTo>
                    <a:pt x="214040" y="26781"/>
                  </a:lnTo>
                  <a:lnTo>
                    <a:pt x="169629" y="26788"/>
                  </a:lnTo>
                  <a:lnTo>
                    <a:pt x="125011" y="26789"/>
                  </a:lnTo>
                  <a:lnTo>
                    <a:pt x="81359" y="25797"/>
                  </a:lnTo>
                  <a:lnTo>
                    <a:pt x="36876" y="17695"/>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7" name="SMARTInkShape-369"/>
            <p:cNvSpPr/>
            <p:nvPr>
              <p:custDataLst>
                <p:tags r:id="rId122"/>
              </p:custDataLst>
            </p:nvPr>
          </p:nvSpPr>
          <p:spPr>
            <a:xfrm>
              <a:off x="3661172" y="2920054"/>
              <a:ext cx="294263" cy="570878"/>
            </a:xfrm>
            <a:custGeom>
              <a:avLst/>
              <a:gdLst/>
              <a:ahLst/>
              <a:cxnLst/>
              <a:rect l="0" t="0" r="0" b="0"/>
              <a:pathLst>
                <a:path w="294263" h="570878">
                  <a:moveTo>
                    <a:pt x="0" y="553594"/>
                  </a:moveTo>
                  <a:lnTo>
                    <a:pt x="0" y="553594"/>
                  </a:lnTo>
                  <a:lnTo>
                    <a:pt x="4740" y="548854"/>
                  </a:lnTo>
                  <a:lnTo>
                    <a:pt x="12359" y="546527"/>
                  </a:lnTo>
                  <a:lnTo>
                    <a:pt x="17169" y="545906"/>
                  </a:lnTo>
                  <a:lnTo>
                    <a:pt x="27805" y="539925"/>
                  </a:lnTo>
                  <a:lnTo>
                    <a:pt x="38155" y="530652"/>
                  </a:lnTo>
                  <a:lnTo>
                    <a:pt x="49559" y="513283"/>
                  </a:lnTo>
                  <a:lnTo>
                    <a:pt x="58230" y="489725"/>
                  </a:lnTo>
                  <a:lnTo>
                    <a:pt x="64308" y="452453"/>
                  </a:lnTo>
                  <a:lnTo>
                    <a:pt x="69325" y="418786"/>
                  </a:lnTo>
                  <a:lnTo>
                    <a:pt x="68166" y="383675"/>
                  </a:lnTo>
                  <a:lnTo>
                    <a:pt x="64184" y="345490"/>
                  </a:lnTo>
                  <a:lnTo>
                    <a:pt x="60359" y="305402"/>
                  </a:lnTo>
                  <a:lnTo>
                    <a:pt x="52942" y="268389"/>
                  </a:lnTo>
                  <a:lnTo>
                    <a:pt x="44460" y="232287"/>
                  </a:lnTo>
                  <a:lnTo>
                    <a:pt x="37445" y="189273"/>
                  </a:lnTo>
                  <a:lnTo>
                    <a:pt x="28182" y="146486"/>
                  </a:lnTo>
                  <a:lnTo>
                    <a:pt x="30054" y="136847"/>
                  </a:lnTo>
                  <a:lnTo>
                    <a:pt x="34040" y="125843"/>
                  </a:lnTo>
                  <a:lnTo>
                    <a:pt x="34599" y="122575"/>
                  </a:lnTo>
                  <a:lnTo>
                    <a:pt x="37867" y="116298"/>
                  </a:lnTo>
                  <a:lnTo>
                    <a:pt x="40128" y="113236"/>
                  </a:lnTo>
                  <a:lnTo>
                    <a:pt x="45285" y="109833"/>
                  </a:lnTo>
                  <a:lnTo>
                    <a:pt x="85639" y="94840"/>
                  </a:lnTo>
                  <a:lnTo>
                    <a:pt x="110990" y="84218"/>
                  </a:lnTo>
                  <a:lnTo>
                    <a:pt x="154934" y="73534"/>
                  </a:lnTo>
                  <a:lnTo>
                    <a:pt x="196865" y="54635"/>
                  </a:lnTo>
                  <a:lnTo>
                    <a:pt x="237638" y="33054"/>
                  </a:lnTo>
                  <a:lnTo>
                    <a:pt x="269061" y="14868"/>
                  </a:lnTo>
                  <a:lnTo>
                    <a:pt x="283828" y="1720"/>
                  </a:lnTo>
                  <a:lnTo>
                    <a:pt x="287541" y="739"/>
                  </a:lnTo>
                  <a:lnTo>
                    <a:pt x="294262" y="0"/>
                  </a:lnTo>
                  <a:lnTo>
                    <a:pt x="289816" y="4708"/>
                  </a:lnTo>
                  <a:lnTo>
                    <a:pt x="287556" y="12319"/>
                  </a:lnTo>
                  <a:lnTo>
                    <a:pt x="283640" y="27761"/>
                  </a:lnTo>
                  <a:lnTo>
                    <a:pt x="279851" y="41086"/>
                  </a:lnTo>
                  <a:lnTo>
                    <a:pt x="274773" y="79332"/>
                  </a:lnTo>
                  <a:lnTo>
                    <a:pt x="264510" y="120585"/>
                  </a:lnTo>
                  <a:lnTo>
                    <a:pt x="260605" y="159940"/>
                  </a:lnTo>
                  <a:lnTo>
                    <a:pt x="259448" y="198280"/>
                  </a:lnTo>
                  <a:lnTo>
                    <a:pt x="254365" y="239516"/>
                  </a:lnTo>
                  <a:lnTo>
                    <a:pt x="249311" y="271129"/>
                  </a:lnTo>
                  <a:lnTo>
                    <a:pt x="244750" y="304031"/>
                  </a:lnTo>
                  <a:lnTo>
                    <a:pt x="242723" y="335190"/>
                  </a:lnTo>
                  <a:lnTo>
                    <a:pt x="239176" y="365575"/>
                  </a:lnTo>
                  <a:lnTo>
                    <a:pt x="231601" y="407927"/>
                  </a:lnTo>
                  <a:lnTo>
                    <a:pt x="225719" y="445611"/>
                  </a:lnTo>
                  <a:lnTo>
                    <a:pt x="221330" y="481912"/>
                  </a:lnTo>
                  <a:lnTo>
                    <a:pt x="215699" y="520253"/>
                  </a:lnTo>
                  <a:lnTo>
                    <a:pt x="214434" y="554493"/>
                  </a:lnTo>
                  <a:lnTo>
                    <a:pt x="217012" y="561601"/>
                  </a:lnTo>
                  <a:lnTo>
                    <a:pt x="222878" y="570877"/>
                  </a:lnTo>
                  <a:lnTo>
                    <a:pt x="232172" y="56252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8" name="SMARTInkShape-370"/>
            <p:cNvSpPr/>
            <p:nvPr>
              <p:custDataLst>
                <p:tags r:id="rId123"/>
              </p:custDataLst>
            </p:nvPr>
          </p:nvSpPr>
          <p:spPr>
            <a:xfrm>
              <a:off x="3116461" y="3420070"/>
              <a:ext cx="401837" cy="35705"/>
            </a:xfrm>
            <a:custGeom>
              <a:avLst/>
              <a:gdLst/>
              <a:ahLst/>
              <a:cxnLst/>
              <a:rect l="0" t="0" r="0" b="0"/>
              <a:pathLst>
                <a:path w="401837" h="35705">
                  <a:moveTo>
                    <a:pt x="401836" y="8930"/>
                  </a:moveTo>
                  <a:lnTo>
                    <a:pt x="401836" y="8930"/>
                  </a:lnTo>
                  <a:lnTo>
                    <a:pt x="401836" y="13670"/>
                  </a:lnTo>
                  <a:lnTo>
                    <a:pt x="400844" y="15067"/>
                  </a:lnTo>
                  <a:lnTo>
                    <a:pt x="399190" y="15998"/>
                  </a:lnTo>
                  <a:lnTo>
                    <a:pt x="386605" y="18607"/>
                  </a:lnTo>
                  <a:lnTo>
                    <a:pt x="376928" y="23924"/>
                  </a:lnTo>
                  <a:lnTo>
                    <a:pt x="333216" y="26677"/>
                  </a:lnTo>
                  <a:lnTo>
                    <a:pt x="293875" y="26775"/>
                  </a:lnTo>
                  <a:lnTo>
                    <a:pt x="249925" y="27779"/>
                  </a:lnTo>
                  <a:lnTo>
                    <a:pt x="211646" y="33857"/>
                  </a:lnTo>
                  <a:lnTo>
                    <a:pt x="170901" y="35351"/>
                  </a:lnTo>
                  <a:lnTo>
                    <a:pt x="134190" y="35646"/>
                  </a:lnTo>
                  <a:lnTo>
                    <a:pt x="98275" y="35704"/>
                  </a:lnTo>
                  <a:lnTo>
                    <a:pt x="71452" y="33069"/>
                  </a:lnTo>
                  <a:lnTo>
                    <a:pt x="27574" y="24695"/>
                  </a:lnTo>
                  <a:lnTo>
                    <a:pt x="11808" y="17239"/>
                  </a:lnTo>
                  <a:lnTo>
                    <a:pt x="2333" y="10571"/>
                  </a:lnTo>
                  <a:lnTo>
                    <a:pt x="1037" y="7013"/>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9" name="SMARTInkShape-371"/>
            <p:cNvSpPr/>
            <p:nvPr>
              <p:custDataLst>
                <p:tags r:id="rId124"/>
              </p:custDataLst>
            </p:nvPr>
          </p:nvSpPr>
          <p:spPr>
            <a:xfrm>
              <a:off x="2759273" y="2939919"/>
              <a:ext cx="330400" cy="604952"/>
            </a:xfrm>
            <a:custGeom>
              <a:avLst/>
              <a:gdLst/>
              <a:ahLst/>
              <a:cxnLst/>
              <a:rect l="0" t="0" r="0" b="0"/>
              <a:pathLst>
                <a:path w="330400" h="604952">
                  <a:moveTo>
                    <a:pt x="0" y="96175"/>
                  </a:moveTo>
                  <a:lnTo>
                    <a:pt x="0" y="96175"/>
                  </a:lnTo>
                  <a:lnTo>
                    <a:pt x="40606" y="132358"/>
                  </a:lnTo>
                  <a:lnTo>
                    <a:pt x="47813" y="144006"/>
                  </a:lnTo>
                  <a:lnTo>
                    <a:pt x="60309" y="188129"/>
                  </a:lnTo>
                  <a:lnTo>
                    <a:pt x="63211" y="225325"/>
                  </a:lnTo>
                  <a:lnTo>
                    <a:pt x="69519" y="264598"/>
                  </a:lnTo>
                  <a:lnTo>
                    <a:pt x="71059" y="306053"/>
                  </a:lnTo>
                  <a:lnTo>
                    <a:pt x="71326" y="340702"/>
                  </a:lnTo>
                  <a:lnTo>
                    <a:pt x="76145" y="376105"/>
                  </a:lnTo>
                  <a:lnTo>
                    <a:pt x="79117" y="411730"/>
                  </a:lnTo>
                  <a:lnTo>
                    <a:pt x="80121" y="452194"/>
                  </a:lnTo>
                  <a:lnTo>
                    <a:pt x="80319" y="488850"/>
                  </a:lnTo>
                  <a:lnTo>
                    <a:pt x="77708" y="515802"/>
                  </a:lnTo>
                  <a:lnTo>
                    <a:pt x="71988" y="557083"/>
                  </a:lnTo>
                  <a:lnTo>
                    <a:pt x="71805" y="561205"/>
                  </a:lnTo>
                  <a:lnTo>
                    <a:pt x="70690" y="563952"/>
                  </a:lnTo>
                  <a:lnTo>
                    <a:pt x="68955" y="565784"/>
                  </a:lnTo>
                  <a:lnTo>
                    <a:pt x="63782" y="568724"/>
                  </a:lnTo>
                  <a:lnTo>
                    <a:pt x="60429" y="566481"/>
                  </a:lnTo>
                  <a:lnTo>
                    <a:pt x="50191" y="556956"/>
                  </a:lnTo>
                  <a:lnTo>
                    <a:pt x="47112" y="548682"/>
                  </a:lnTo>
                  <a:lnTo>
                    <a:pt x="42733" y="532868"/>
                  </a:lnTo>
                  <a:lnTo>
                    <a:pt x="38836" y="520448"/>
                  </a:lnTo>
                  <a:lnTo>
                    <a:pt x="33689" y="485575"/>
                  </a:lnTo>
                  <a:lnTo>
                    <a:pt x="28153" y="445504"/>
                  </a:lnTo>
                  <a:lnTo>
                    <a:pt x="22453" y="413221"/>
                  </a:lnTo>
                  <a:lnTo>
                    <a:pt x="19221" y="373779"/>
                  </a:lnTo>
                  <a:lnTo>
                    <a:pt x="18263" y="335414"/>
                  </a:lnTo>
                  <a:lnTo>
                    <a:pt x="17979" y="298911"/>
                  </a:lnTo>
                  <a:lnTo>
                    <a:pt x="22636" y="258220"/>
                  </a:lnTo>
                  <a:lnTo>
                    <a:pt x="25559" y="219484"/>
                  </a:lnTo>
                  <a:lnTo>
                    <a:pt x="31165" y="182871"/>
                  </a:lnTo>
                  <a:lnTo>
                    <a:pt x="34370" y="146888"/>
                  </a:lnTo>
                  <a:lnTo>
                    <a:pt x="48719" y="105310"/>
                  </a:lnTo>
                  <a:lnTo>
                    <a:pt x="64782" y="65200"/>
                  </a:lnTo>
                  <a:lnTo>
                    <a:pt x="91359" y="20732"/>
                  </a:lnTo>
                  <a:lnTo>
                    <a:pt x="113517" y="4874"/>
                  </a:lnTo>
                  <a:lnTo>
                    <a:pt x="131090" y="0"/>
                  </a:lnTo>
                  <a:lnTo>
                    <a:pt x="140283" y="1506"/>
                  </a:lnTo>
                  <a:lnTo>
                    <a:pt x="159010" y="10557"/>
                  </a:lnTo>
                  <a:lnTo>
                    <a:pt x="167575" y="18766"/>
                  </a:lnTo>
                  <a:lnTo>
                    <a:pt x="177975" y="37189"/>
                  </a:lnTo>
                  <a:lnTo>
                    <a:pt x="192403" y="78779"/>
                  </a:lnTo>
                  <a:lnTo>
                    <a:pt x="195653" y="116772"/>
                  </a:lnTo>
                  <a:lnTo>
                    <a:pt x="196217" y="150564"/>
                  </a:lnTo>
                  <a:lnTo>
                    <a:pt x="196383" y="185712"/>
                  </a:lnTo>
                  <a:lnTo>
                    <a:pt x="191700" y="228404"/>
                  </a:lnTo>
                  <a:lnTo>
                    <a:pt x="180202" y="271119"/>
                  </a:lnTo>
                  <a:lnTo>
                    <a:pt x="176663" y="280753"/>
                  </a:lnTo>
                  <a:lnTo>
                    <a:pt x="166307" y="295023"/>
                  </a:lnTo>
                  <a:lnTo>
                    <a:pt x="160565" y="298653"/>
                  </a:lnTo>
                  <a:lnTo>
                    <a:pt x="151967" y="301175"/>
                  </a:lnTo>
                  <a:lnTo>
                    <a:pt x="144268" y="301507"/>
                  </a:lnTo>
                  <a:lnTo>
                    <a:pt x="143804" y="300532"/>
                  </a:lnTo>
                  <a:lnTo>
                    <a:pt x="142886" y="285048"/>
                  </a:lnTo>
                  <a:lnTo>
                    <a:pt x="147619" y="279357"/>
                  </a:lnTo>
                  <a:lnTo>
                    <a:pt x="152591" y="276808"/>
                  </a:lnTo>
                  <a:lnTo>
                    <a:pt x="155305" y="276128"/>
                  </a:lnTo>
                  <a:lnTo>
                    <a:pt x="158107" y="276667"/>
                  </a:lnTo>
                  <a:lnTo>
                    <a:pt x="166791" y="282166"/>
                  </a:lnTo>
                  <a:lnTo>
                    <a:pt x="185549" y="300692"/>
                  </a:lnTo>
                  <a:lnTo>
                    <a:pt x="203523" y="329940"/>
                  </a:lnTo>
                  <a:lnTo>
                    <a:pt x="221663" y="369120"/>
                  </a:lnTo>
                  <a:lnTo>
                    <a:pt x="233799" y="403377"/>
                  </a:lnTo>
                  <a:lnTo>
                    <a:pt x="248419" y="438662"/>
                  </a:lnTo>
                  <a:lnTo>
                    <a:pt x="264008" y="480004"/>
                  </a:lnTo>
                  <a:lnTo>
                    <a:pt x="276642" y="522713"/>
                  </a:lnTo>
                  <a:lnTo>
                    <a:pt x="288692" y="560106"/>
                  </a:lnTo>
                  <a:lnTo>
                    <a:pt x="303424" y="599649"/>
                  </a:lnTo>
                  <a:lnTo>
                    <a:pt x="305470" y="601489"/>
                  </a:lnTo>
                  <a:lnTo>
                    <a:pt x="310390" y="603532"/>
                  </a:lnTo>
                  <a:lnTo>
                    <a:pt x="319814" y="604951"/>
                  </a:lnTo>
                  <a:lnTo>
                    <a:pt x="330399" y="59623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0" name="SMARTInkShape-372"/>
            <p:cNvSpPr/>
            <p:nvPr>
              <p:custDataLst>
                <p:tags r:id="rId125"/>
              </p:custDataLst>
            </p:nvPr>
          </p:nvSpPr>
          <p:spPr>
            <a:xfrm>
              <a:off x="2278338" y="2866475"/>
              <a:ext cx="417620" cy="740579"/>
            </a:xfrm>
            <a:custGeom>
              <a:avLst/>
              <a:gdLst/>
              <a:ahLst/>
              <a:cxnLst/>
              <a:rect l="0" t="0" r="0" b="0"/>
              <a:pathLst>
                <a:path w="417620" h="740579">
                  <a:moveTo>
                    <a:pt x="43381" y="124970"/>
                  </a:moveTo>
                  <a:lnTo>
                    <a:pt x="43381" y="124970"/>
                  </a:lnTo>
                  <a:lnTo>
                    <a:pt x="52862" y="134451"/>
                  </a:lnTo>
                  <a:lnTo>
                    <a:pt x="65722" y="166714"/>
                  </a:lnTo>
                  <a:lnTo>
                    <a:pt x="79623" y="208249"/>
                  </a:lnTo>
                  <a:lnTo>
                    <a:pt x="89937" y="249457"/>
                  </a:lnTo>
                  <a:lnTo>
                    <a:pt x="102171" y="286811"/>
                  </a:lnTo>
                  <a:lnTo>
                    <a:pt x="110139" y="330499"/>
                  </a:lnTo>
                  <a:lnTo>
                    <a:pt x="121023" y="373230"/>
                  </a:lnTo>
                  <a:lnTo>
                    <a:pt x="129776" y="408101"/>
                  </a:lnTo>
                  <a:lnTo>
                    <a:pt x="138653" y="442576"/>
                  </a:lnTo>
                  <a:lnTo>
                    <a:pt x="150541" y="486686"/>
                  </a:lnTo>
                  <a:lnTo>
                    <a:pt x="159468" y="522856"/>
                  </a:lnTo>
                  <a:lnTo>
                    <a:pt x="171373" y="566485"/>
                  </a:lnTo>
                  <a:lnTo>
                    <a:pt x="183279" y="606192"/>
                  </a:lnTo>
                  <a:lnTo>
                    <a:pt x="195185" y="642698"/>
                  </a:lnTo>
                  <a:lnTo>
                    <a:pt x="203931" y="686523"/>
                  </a:lnTo>
                  <a:lnTo>
                    <a:pt x="212631" y="725558"/>
                  </a:lnTo>
                  <a:lnTo>
                    <a:pt x="213034" y="740578"/>
                  </a:lnTo>
                  <a:lnTo>
                    <a:pt x="192054" y="720114"/>
                  </a:lnTo>
                  <a:lnTo>
                    <a:pt x="180272" y="700222"/>
                  </a:lnTo>
                  <a:lnTo>
                    <a:pt x="165416" y="660069"/>
                  </a:lnTo>
                  <a:lnTo>
                    <a:pt x="143469" y="616013"/>
                  </a:lnTo>
                  <a:lnTo>
                    <a:pt x="125328" y="580367"/>
                  </a:lnTo>
                  <a:lnTo>
                    <a:pt x="102636" y="537533"/>
                  </a:lnTo>
                  <a:lnTo>
                    <a:pt x="81691" y="493500"/>
                  </a:lnTo>
                  <a:lnTo>
                    <a:pt x="62965" y="451105"/>
                  </a:lnTo>
                  <a:lnTo>
                    <a:pt x="47286" y="410650"/>
                  </a:lnTo>
                  <a:lnTo>
                    <a:pt x="37703" y="377075"/>
                  </a:lnTo>
                  <a:lnTo>
                    <a:pt x="25576" y="332820"/>
                  </a:lnTo>
                  <a:lnTo>
                    <a:pt x="13626" y="295122"/>
                  </a:lnTo>
                  <a:lnTo>
                    <a:pt x="7848" y="252875"/>
                  </a:lnTo>
                  <a:lnTo>
                    <a:pt x="827" y="214838"/>
                  </a:lnTo>
                  <a:lnTo>
                    <a:pt x="0" y="170686"/>
                  </a:lnTo>
                  <a:lnTo>
                    <a:pt x="13988" y="131278"/>
                  </a:lnTo>
                  <a:lnTo>
                    <a:pt x="34473" y="89272"/>
                  </a:lnTo>
                  <a:lnTo>
                    <a:pt x="46033" y="71398"/>
                  </a:lnTo>
                  <a:lnTo>
                    <a:pt x="62026" y="56180"/>
                  </a:lnTo>
                  <a:lnTo>
                    <a:pt x="102958" y="32852"/>
                  </a:lnTo>
                  <a:lnTo>
                    <a:pt x="146323" y="14851"/>
                  </a:lnTo>
                  <a:lnTo>
                    <a:pt x="184231" y="2602"/>
                  </a:lnTo>
                  <a:lnTo>
                    <a:pt x="222884" y="303"/>
                  </a:lnTo>
                  <a:lnTo>
                    <a:pt x="266743" y="0"/>
                  </a:lnTo>
                  <a:lnTo>
                    <a:pt x="304219" y="9674"/>
                  </a:lnTo>
                  <a:lnTo>
                    <a:pt x="320044" y="16181"/>
                  </a:lnTo>
                  <a:lnTo>
                    <a:pt x="357271" y="42196"/>
                  </a:lnTo>
                  <a:lnTo>
                    <a:pt x="383784" y="65551"/>
                  </a:lnTo>
                  <a:lnTo>
                    <a:pt x="396146" y="84324"/>
                  </a:lnTo>
                  <a:lnTo>
                    <a:pt x="412284" y="125497"/>
                  </a:lnTo>
                  <a:lnTo>
                    <a:pt x="417619" y="167042"/>
                  </a:lnTo>
                  <a:lnTo>
                    <a:pt x="417329" y="206174"/>
                  </a:lnTo>
                  <a:lnTo>
                    <a:pt x="405985" y="245356"/>
                  </a:lnTo>
                  <a:lnTo>
                    <a:pt x="376560" y="287592"/>
                  </a:lnTo>
                  <a:lnTo>
                    <a:pt x="359941" y="299383"/>
                  </a:lnTo>
                  <a:lnTo>
                    <a:pt x="317969" y="318341"/>
                  </a:lnTo>
                  <a:lnTo>
                    <a:pt x="298594" y="326353"/>
                  </a:lnTo>
                  <a:lnTo>
                    <a:pt x="255564" y="336139"/>
                  </a:lnTo>
                  <a:lnTo>
                    <a:pt x="213434" y="339201"/>
                  </a:lnTo>
                  <a:lnTo>
                    <a:pt x="195185" y="33928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72" name="SMARTInkShape-373"/>
          <p:cNvSpPr/>
          <p:nvPr>
            <p:custDataLst>
              <p:tags r:id="rId3"/>
            </p:custDataLst>
          </p:nvPr>
        </p:nvSpPr>
        <p:spPr>
          <a:xfrm>
            <a:off x="1224915" y="1579896"/>
            <a:ext cx="42720" cy="97321"/>
          </a:xfrm>
          <a:custGeom>
            <a:avLst/>
            <a:gdLst/>
            <a:ahLst/>
            <a:cxnLst/>
            <a:rect l="0" t="0" r="0" b="0"/>
            <a:pathLst>
              <a:path w="42720" h="97321">
                <a:moveTo>
                  <a:pt x="16513" y="0"/>
                </a:moveTo>
                <a:lnTo>
                  <a:pt x="16513" y="0"/>
                </a:lnTo>
                <a:lnTo>
                  <a:pt x="30224" y="44212"/>
                </a:lnTo>
                <a:lnTo>
                  <a:pt x="34817" y="81661"/>
                </a:lnTo>
                <a:lnTo>
                  <a:pt x="36586" y="84425"/>
                </a:lnTo>
                <a:lnTo>
                  <a:pt x="38757" y="86269"/>
                </a:lnTo>
                <a:lnTo>
                  <a:pt x="41170" y="90963"/>
                </a:lnTo>
                <a:lnTo>
                  <a:pt x="42719" y="97320"/>
                </a:lnTo>
                <a:lnTo>
                  <a:pt x="40285" y="95544"/>
                </a:lnTo>
                <a:lnTo>
                  <a:pt x="27280" y="82052"/>
                </a:lnTo>
                <a:lnTo>
                  <a:pt x="13212" y="56565"/>
                </a:lnTo>
                <a:lnTo>
                  <a:pt x="5504" y="17649"/>
                </a:lnTo>
                <a:lnTo>
                  <a:pt x="0" y="319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79" name="SMARTInkShape-Group90"/>
          <p:cNvGrpSpPr/>
          <p:nvPr/>
        </p:nvGrpSpPr>
        <p:grpSpPr>
          <a:xfrm>
            <a:off x="5522461" y="660966"/>
            <a:ext cx="969423" cy="1213669"/>
            <a:chOff x="5522461" y="660966"/>
            <a:chExt cx="969423" cy="1213669"/>
          </a:xfrm>
        </p:grpSpPr>
        <p:sp>
          <p:nvSpPr>
            <p:cNvPr id="173" name="SMARTInkShape-374"/>
            <p:cNvSpPr/>
            <p:nvPr>
              <p:custDataLst>
                <p:tags r:id="rId100"/>
              </p:custDataLst>
            </p:nvPr>
          </p:nvSpPr>
          <p:spPr>
            <a:xfrm>
              <a:off x="6315214" y="1082257"/>
              <a:ext cx="176670" cy="238766"/>
            </a:xfrm>
            <a:custGeom>
              <a:avLst/>
              <a:gdLst/>
              <a:ahLst/>
              <a:cxnLst/>
              <a:rect l="0" t="0" r="0" b="0"/>
              <a:pathLst>
                <a:path w="176670" h="238766">
                  <a:moveTo>
                    <a:pt x="24864" y="114321"/>
                  </a:moveTo>
                  <a:lnTo>
                    <a:pt x="24864" y="114321"/>
                  </a:lnTo>
                  <a:lnTo>
                    <a:pt x="67105" y="114321"/>
                  </a:lnTo>
                  <a:lnTo>
                    <a:pt x="76049" y="111675"/>
                  </a:lnTo>
                  <a:lnTo>
                    <a:pt x="115855" y="84510"/>
                  </a:lnTo>
                  <a:lnTo>
                    <a:pt x="119875" y="78582"/>
                  </a:lnTo>
                  <a:lnTo>
                    <a:pt x="121661" y="71648"/>
                  </a:lnTo>
                  <a:lnTo>
                    <a:pt x="123035" y="40274"/>
                  </a:lnTo>
                  <a:lnTo>
                    <a:pt x="120420" y="34117"/>
                  </a:lnTo>
                  <a:lnTo>
                    <a:pt x="102098" y="13127"/>
                  </a:lnTo>
                  <a:lnTo>
                    <a:pt x="88538" y="4191"/>
                  </a:lnTo>
                  <a:lnTo>
                    <a:pt x="71953" y="0"/>
                  </a:lnTo>
                  <a:lnTo>
                    <a:pt x="62990" y="1665"/>
                  </a:lnTo>
                  <a:lnTo>
                    <a:pt x="54708" y="4721"/>
                  </a:lnTo>
                  <a:lnTo>
                    <a:pt x="44413" y="6079"/>
                  </a:lnTo>
                  <a:lnTo>
                    <a:pt x="39880" y="8425"/>
                  </a:lnTo>
                  <a:lnTo>
                    <a:pt x="19184" y="31427"/>
                  </a:lnTo>
                  <a:lnTo>
                    <a:pt x="11055" y="46875"/>
                  </a:lnTo>
                  <a:lnTo>
                    <a:pt x="1223" y="88797"/>
                  </a:lnTo>
                  <a:lnTo>
                    <a:pt x="0" y="113704"/>
                  </a:lnTo>
                  <a:lnTo>
                    <a:pt x="13388" y="153693"/>
                  </a:lnTo>
                  <a:lnTo>
                    <a:pt x="23007" y="176919"/>
                  </a:lnTo>
                  <a:lnTo>
                    <a:pt x="38976" y="196810"/>
                  </a:lnTo>
                  <a:lnTo>
                    <a:pt x="62118" y="214279"/>
                  </a:lnTo>
                  <a:lnTo>
                    <a:pt x="105434" y="232828"/>
                  </a:lnTo>
                  <a:lnTo>
                    <a:pt x="144606" y="238765"/>
                  </a:lnTo>
                  <a:lnTo>
                    <a:pt x="176669" y="23040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4" name="SMARTInkShape-375"/>
            <p:cNvSpPr/>
            <p:nvPr>
              <p:custDataLst>
                <p:tags r:id="rId101"/>
              </p:custDataLst>
            </p:nvPr>
          </p:nvSpPr>
          <p:spPr>
            <a:xfrm>
              <a:off x="6243693" y="660966"/>
              <a:ext cx="153902" cy="660629"/>
            </a:xfrm>
            <a:custGeom>
              <a:avLst/>
              <a:gdLst/>
              <a:ahLst/>
              <a:cxnLst/>
              <a:rect l="0" t="0" r="0" b="0"/>
              <a:pathLst>
                <a:path w="153902" h="660629">
                  <a:moveTo>
                    <a:pt x="33877" y="357018"/>
                  </a:moveTo>
                  <a:lnTo>
                    <a:pt x="33877" y="357018"/>
                  </a:lnTo>
                  <a:lnTo>
                    <a:pt x="38618" y="357018"/>
                  </a:lnTo>
                  <a:lnTo>
                    <a:pt x="43591" y="354372"/>
                  </a:lnTo>
                  <a:lnTo>
                    <a:pt x="87708" y="320447"/>
                  </a:lnTo>
                  <a:lnTo>
                    <a:pt x="116262" y="285285"/>
                  </a:lnTo>
                  <a:lnTo>
                    <a:pt x="131326" y="254030"/>
                  </a:lnTo>
                  <a:lnTo>
                    <a:pt x="143856" y="214967"/>
                  </a:lnTo>
                  <a:lnTo>
                    <a:pt x="153901" y="177595"/>
                  </a:lnTo>
                  <a:lnTo>
                    <a:pt x="151035" y="135670"/>
                  </a:lnTo>
                  <a:lnTo>
                    <a:pt x="150175" y="98432"/>
                  </a:lnTo>
                  <a:lnTo>
                    <a:pt x="142876" y="63405"/>
                  </a:lnTo>
                  <a:lnTo>
                    <a:pt x="126052" y="24990"/>
                  </a:lnTo>
                  <a:lnTo>
                    <a:pt x="120153" y="16635"/>
                  </a:lnTo>
                  <a:lnTo>
                    <a:pt x="106514" y="6353"/>
                  </a:lnTo>
                  <a:lnTo>
                    <a:pt x="94646" y="1763"/>
                  </a:lnTo>
                  <a:lnTo>
                    <a:pt x="67969" y="0"/>
                  </a:lnTo>
                  <a:lnTo>
                    <a:pt x="61266" y="2552"/>
                  </a:lnTo>
                  <a:lnTo>
                    <a:pt x="58091" y="4622"/>
                  </a:lnTo>
                  <a:lnTo>
                    <a:pt x="45863" y="22201"/>
                  </a:lnTo>
                  <a:lnTo>
                    <a:pt x="30911" y="55375"/>
                  </a:lnTo>
                  <a:lnTo>
                    <a:pt x="26125" y="96645"/>
                  </a:lnTo>
                  <a:lnTo>
                    <a:pt x="25296" y="132255"/>
                  </a:lnTo>
                  <a:lnTo>
                    <a:pt x="25051" y="173785"/>
                  </a:lnTo>
                  <a:lnTo>
                    <a:pt x="24993" y="202821"/>
                  </a:lnTo>
                  <a:lnTo>
                    <a:pt x="24968" y="234908"/>
                  </a:lnTo>
                  <a:lnTo>
                    <a:pt x="23965" y="269013"/>
                  </a:lnTo>
                  <a:lnTo>
                    <a:pt x="20211" y="304014"/>
                  </a:lnTo>
                  <a:lnTo>
                    <a:pt x="17882" y="339414"/>
                  </a:lnTo>
                  <a:lnTo>
                    <a:pt x="16847" y="374991"/>
                  </a:lnTo>
                  <a:lnTo>
                    <a:pt x="16386" y="410647"/>
                  </a:lnTo>
                  <a:lnTo>
                    <a:pt x="13536" y="443692"/>
                  </a:lnTo>
                  <a:lnTo>
                    <a:pt x="9954" y="474915"/>
                  </a:lnTo>
                  <a:lnTo>
                    <a:pt x="7937" y="519392"/>
                  </a:lnTo>
                  <a:lnTo>
                    <a:pt x="6348" y="558146"/>
                  </a:lnTo>
                  <a:lnTo>
                    <a:pt x="70" y="601505"/>
                  </a:lnTo>
                  <a:lnTo>
                    <a:pt x="0" y="616492"/>
                  </a:lnTo>
                  <a:lnTo>
                    <a:pt x="7087" y="66062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5" name="SMARTInkShape-376"/>
            <p:cNvSpPr/>
            <p:nvPr>
              <p:custDataLst>
                <p:tags r:id="rId102"/>
              </p:custDataLst>
            </p:nvPr>
          </p:nvSpPr>
          <p:spPr>
            <a:xfrm>
              <a:off x="5938242" y="795321"/>
              <a:ext cx="223243" cy="195875"/>
            </a:xfrm>
            <a:custGeom>
              <a:avLst/>
              <a:gdLst/>
              <a:ahLst/>
              <a:cxnLst/>
              <a:rect l="0" t="0" r="0" b="0"/>
              <a:pathLst>
                <a:path w="223243" h="195875">
                  <a:moveTo>
                    <a:pt x="223242" y="195874"/>
                  </a:moveTo>
                  <a:lnTo>
                    <a:pt x="223242" y="195874"/>
                  </a:lnTo>
                  <a:lnTo>
                    <a:pt x="223242" y="191134"/>
                  </a:lnTo>
                  <a:lnTo>
                    <a:pt x="220597" y="186161"/>
                  </a:lnTo>
                  <a:lnTo>
                    <a:pt x="217106" y="180643"/>
                  </a:lnTo>
                  <a:lnTo>
                    <a:pt x="198162" y="137970"/>
                  </a:lnTo>
                  <a:lnTo>
                    <a:pt x="176823" y="97078"/>
                  </a:lnTo>
                  <a:lnTo>
                    <a:pt x="151179" y="59992"/>
                  </a:lnTo>
                  <a:lnTo>
                    <a:pt x="114837" y="16477"/>
                  </a:lnTo>
                  <a:lnTo>
                    <a:pt x="99951" y="6018"/>
                  </a:lnTo>
                  <a:lnTo>
                    <a:pt x="87713" y="1376"/>
                  </a:lnTo>
                  <a:lnTo>
                    <a:pt x="73063" y="0"/>
                  </a:lnTo>
                  <a:lnTo>
                    <a:pt x="64553" y="2324"/>
                  </a:lnTo>
                  <a:lnTo>
                    <a:pt x="51006" y="11901"/>
                  </a:lnTo>
                  <a:lnTo>
                    <a:pt x="41792" y="20427"/>
                  </a:lnTo>
                  <a:lnTo>
                    <a:pt x="38418" y="28932"/>
                  </a:lnTo>
                  <a:lnTo>
                    <a:pt x="31511" y="50560"/>
                  </a:lnTo>
                  <a:lnTo>
                    <a:pt x="21585" y="67805"/>
                  </a:lnTo>
                  <a:lnTo>
                    <a:pt x="13610" y="95053"/>
                  </a:lnTo>
                  <a:lnTo>
                    <a:pt x="2478" y="114773"/>
                  </a:lnTo>
                  <a:lnTo>
                    <a:pt x="0" y="13336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6" name="SMARTInkShape-377"/>
            <p:cNvSpPr/>
            <p:nvPr>
              <p:custDataLst>
                <p:tags r:id="rId103"/>
              </p:custDataLst>
            </p:nvPr>
          </p:nvSpPr>
          <p:spPr>
            <a:xfrm>
              <a:off x="5876092" y="1054240"/>
              <a:ext cx="347901" cy="292117"/>
            </a:xfrm>
            <a:custGeom>
              <a:avLst/>
              <a:gdLst/>
              <a:ahLst/>
              <a:cxnLst/>
              <a:rect l="0" t="0" r="0" b="0"/>
              <a:pathLst>
                <a:path w="347901" h="292117">
                  <a:moveTo>
                    <a:pt x="231813" y="70901"/>
                  </a:moveTo>
                  <a:lnTo>
                    <a:pt x="231813" y="70901"/>
                  </a:lnTo>
                  <a:lnTo>
                    <a:pt x="236555" y="70901"/>
                  </a:lnTo>
                  <a:lnTo>
                    <a:pt x="237951" y="68916"/>
                  </a:lnTo>
                  <a:lnTo>
                    <a:pt x="239503" y="61420"/>
                  </a:lnTo>
                  <a:lnTo>
                    <a:pt x="237546" y="54119"/>
                  </a:lnTo>
                  <a:lnTo>
                    <a:pt x="219721" y="24580"/>
                  </a:lnTo>
                  <a:lnTo>
                    <a:pt x="211226" y="20548"/>
                  </a:lnTo>
                  <a:lnTo>
                    <a:pt x="167383" y="9823"/>
                  </a:lnTo>
                  <a:lnTo>
                    <a:pt x="123248" y="8518"/>
                  </a:lnTo>
                  <a:lnTo>
                    <a:pt x="89652" y="15547"/>
                  </a:lnTo>
                  <a:lnTo>
                    <a:pt x="56683" y="29387"/>
                  </a:lnTo>
                  <a:lnTo>
                    <a:pt x="38482" y="42946"/>
                  </a:lnTo>
                  <a:lnTo>
                    <a:pt x="15060" y="84701"/>
                  </a:lnTo>
                  <a:lnTo>
                    <a:pt x="2358" y="122474"/>
                  </a:lnTo>
                  <a:lnTo>
                    <a:pt x="0" y="161109"/>
                  </a:lnTo>
                  <a:lnTo>
                    <a:pt x="741" y="186265"/>
                  </a:lnTo>
                  <a:lnTo>
                    <a:pt x="12085" y="219242"/>
                  </a:lnTo>
                  <a:lnTo>
                    <a:pt x="25377" y="237444"/>
                  </a:lnTo>
                  <a:lnTo>
                    <a:pt x="67031" y="273294"/>
                  </a:lnTo>
                  <a:lnTo>
                    <a:pt x="82178" y="279916"/>
                  </a:lnTo>
                  <a:lnTo>
                    <a:pt x="123952" y="290652"/>
                  </a:lnTo>
                  <a:lnTo>
                    <a:pt x="145395" y="292116"/>
                  </a:lnTo>
                  <a:lnTo>
                    <a:pt x="182804" y="281578"/>
                  </a:lnTo>
                  <a:lnTo>
                    <a:pt x="201638" y="273112"/>
                  </a:lnTo>
                  <a:lnTo>
                    <a:pt x="219786" y="254838"/>
                  </a:lnTo>
                  <a:lnTo>
                    <a:pt x="236567" y="228134"/>
                  </a:lnTo>
                  <a:lnTo>
                    <a:pt x="252492" y="186526"/>
                  </a:lnTo>
                  <a:lnTo>
                    <a:pt x="256793" y="160061"/>
                  </a:lnTo>
                  <a:lnTo>
                    <a:pt x="251117" y="124452"/>
                  </a:lnTo>
                  <a:lnTo>
                    <a:pt x="237795" y="88755"/>
                  </a:lnTo>
                  <a:lnTo>
                    <a:pt x="210590" y="51240"/>
                  </a:lnTo>
                  <a:lnTo>
                    <a:pt x="181362" y="21578"/>
                  </a:lnTo>
                  <a:lnTo>
                    <a:pt x="152066" y="2184"/>
                  </a:lnTo>
                  <a:lnTo>
                    <a:pt x="139663" y="0"/>
                  </a:lnTo>
                  <a:lnTo>
                    <a:pt x="133642" y="2348"/>
                  </a:lnTo>
                  <a:lnTo>
                    <a:pt x="130647" y="4363"/>
                  </a:lnTo>
                  <a:lnTo>
                    <a:pt x="128652" y="6698"/>
                  </a:lnTo>
                  <a:lnTo>
                    <a:pt x="117824" y="26327"/>
                  </a:lnTo>
                  <a:lnTo>
                    <a:pt x="117125" y="29279"/>
                  </a:lnTo>
                  <a:lnTo>
                    <a:pt x="118995" y="37850"/>
                  </a:lnTo>
                  <a:lnTo>
                    <a:pt x="136756" y="77010"/>
                  </a:lnTo>
                  <a:lnTo>
                    <a:pt x="154118" y="106640"/>
                  </a:lnTo>
                  <a:lnTo>
                    <a:pt x="165531" y="117543"/>
                  </a:lnTo>
                  <a:lnTo>
                    <a:pt x="205703" y="135864"/>
                  </a:lnTo>
                  <a:lnTo>
                    <a:pt x="249763" y="148553"/>
                  </a:lnTo>
                  <a:lnTo>
                    <a:pt x="267573" y="149069"/>
                  </a:lnTo>
                  <a:lnTo>
                    <a:pt x="307446" y="143420"/>
                  </a:lnTo>
                  <a:lnTo>
                    <a:pt x="347900" y="13340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7" name="SMARTInkShape-378"/>
            <p:cNvSpPr/>
            <p:nvPr>
              <p:custDataLst>
                <p:tags r:id="rId104"/>
              </p:custDataLst>
            </p:nvPr>
          </p:nvSpPr>
          <p:spPr>
            <a:xfrm>
              <a:off x="5522461" y="1213969"/>
              <a:ext cx="101731" cy="660666"/>
            </a:xfrm>
            <a:custGeom>
              <a:avLst/>
              <a:gdLst/>
              <a:ahLst/>
              <a:cxnLst/>
              <a:rect l="0" t="0" r="0" b="0"/>
              <a:pathLst>
                <a:path w="101731" h="660666">
                  <a:moveTo>
                    <a:pt x="0" y="0"/>
                  </a:moveTo>
                  <a:lnTo>
                    <a:pt x="0" y="0"/>
                  </a:lnTo>
                  <a:lnTo>
                    <a:pt x="826" y="101"/>
                  </a:lnTo>
                  <a:lnTo>
                    <a:pt x="2223" y="1215"/>
                  </a:lnTo>
                  <a:lnTo>
                    <a:pt x="4647" y="8125"/>
                  </a:lnTo>
                  <a:lnTo>
                    <a:pt x="4907" y="13761"/>
                  </a:lnTo>
                  <a:lnTo>
                    <a:pt x="7612" y="18944"/>
                  </a:lnTo>
                  <a:lnTo>
                    <a:pt x="11131" y="24555"/>
                  </a:lnTo>
                  <a:lnTo>
                    <a:pt x="13112" y="34284"/>
                  </a:lnTo>
                  <a:lnTo>
                    <a:pt x="14690" y="49293"/>
                  </a:lnTo>
                  <a:lnTo>
                    <a:pt x="21601" y="78017"/>
                  </a:lnTo>
                  <a:lnTo>
                    <a:pt x="25353" y="117359"/>
                  </a:lnTo>
                  <a:lnTo>
                    <a:pt x="30530" y="157173"/>
                  </a:lnTo>
                  <a:lnTo>
                    <a:pt x="36167" y="191538"/>
                  </a:lnTo>
                  <a:lnTo>
                    <a:pt x="44122" y="226856"/>
                  </a:lnTo>
                  <a:lnTo>
                    <a:pt x="48021" y="267196"/>
                  </a:lnTo>
                  <a:lnTo>
                    <a:pt x="53918" y="305828"/>
                  </a:lnTo>
                  <a:lnTo>
                    <a:pt x="57209" y="347150"/>
                  </a:lnTo>
                  <a:lnTo>
                    <a:pt x="62924" y="386073"/>
                  </a:lnTo>
                  <a:lnTo>
                    <a:pt x="70901" y="427481"/>
                  </a:lnTo>
                  <a:lnTo>
                    <a:pt x="74808" y="466429"/>
                  </a:lnTo>
                  <a:lnTo>
                    <a:pt x="80706" y="507845"/>
                  </a:lnTo>
                  <a:lnTo>
                    <a:pt x="83998" y="542055"/>
                  </a:lnTo>
                  <a:lnTo>
                    <a:pt x="91246" y="586418"/>
                  </a:lnTo>
                  <a:lnTo>
                    <a:pt x="96353" y="624873"/>
                  </a:lnTo>
                  <a:lnTo>
                    <a:pt x="101730" y="66066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8" name="SMARTInkShape-379"/>
            <p:cNvSpPr/>
            <p:nvPr>
              <p:custDataLst>
                <p:tags r:id="rId105"/>
              </p:custDataLst>
            </p:nvPr>
          </p:nvSpPr>
          <p:spPr>
            <a:xfrm>
              <a:off x="5547258" y="1066800"/>
              <a:ext cx="292702" cy="807793"/>
            </a:xfrm>
            <a:custGeom>
              <a:avLst/>
              <a:gdLst/>
              <a:ahLst/>
              <a:cxnLst/>
              <a:rect l="0" t="0" r="0" b="0"/>
              <a:pathLst>
                <a:path w="292702" h="807793">
                  <a:moveTo>
                    <a:pt x="76079" y="807792"/>
                  </a:moveTo>
                  <a:lnTo>
                    <a:pt x="76079" y="807792"/>
                  </a:lnTo>
                  <a:lnTo>
                    <a:pt x="72379" y="789354"/>
                  </a:lnTo>
                  <a:lnTo>
                    <a:pt x="65152" y="748583"/>
                  </a:lnTo>
                  <a:lnTo>
                    <a:pt x="54359" y="709740"/>
                  </a:lnTo>
                  <a:lnTo>
                    <a:pt x="46614" y="675453"/>
                  </a:lnTo>
                  <a:lnTo>
                    <a:pt x="42886" y="634316"/>
                  </a:lnTo>
                  <a:lnTo>
                    <a:pt x="35938" y="590707"/>
                  </a:lnTo>
                  <a:lnTo>
                    <a:pt x="30449" y="561185"/>
                  </a:lnTo>
                  <a:lnTo>
                    <a:pt x="24703" y="528882"/>
                  </a:lnTo>
                  <a:lnTo>
                    <a:pt x="18841" y="495673"/>
                  </a:lnTo>
                  <a:lnTo>
                    <a:pt x="12927" y="464377"/>
                  </a:lnTo>
                  <a:lnTo>
                    <a:pt x="9639" y="433931"/>
                  </a:lnTo>
                  <a:lnTo>
                    <a:pt x="7185" y="403864"/>
                  </a:lnTo>
                  <a:lnTo>
                    <a:pt x="2787" y="373964"/>
                  </a:lnTo>
                  <a:lnTo>
                    <a:pt x="171" y="344138"/>
                  </a:lnTo>
                  <a:lnTo>
                    <a:pt x="0" y="314346"/>
                  </a:lnTo>
                  <a:lnTo>
                    <a:pt x="4490" y="270675"/>
                  </a:lnTo>
                  <a:lnTo>
                    <a:pt x="6262" y="232159"/>
                  </a:lnTo>
                  <a:lnTo>
                    <a:pt x="7779" y="195612"/>
                  </a:lnTo>
                  <a:lnTo>
                    <a:pt x="14071" y="159647"/>
                  </a:lnTo>
                  <a:lnTo>
                    <a:pt x="23212" y="124848"/>
                  </a:lnTo>
                  <a:lnTo>
                    <a:pt x="40930" y="85920"/>
                  </a:lnTo>
                  <a:lnTo>
                    <a:pt x="53769" y="61220"/>
                  </a:lnTo>
                  <a:lnTo>
                    <a:pt x="75886" y="35097"/>
                  </a:lnTo>
                  <a:lnTo>
                    <a:pt x="118912" y="11288"/>
                  </a:lnTo>
                  <a:lnTo>
                    <a:pt x="159438" y="2976"/>
                  </a:lnTo>
                  <a:lnTo>
                    <a:pt x="175957" y="0"/>
                  </a:lnTo>
                  <a:lnTo>
                    <a:pt x="215043" y="5206"/>
                  </a:lnTo>
                  <a:lnTo>
                    <a:pt x="250065" y="19945"/>
                  </a:lnTo>
                  <a:lnTo>
                    <a:pt x="277708" y="38523"/>
                  </a:lnTo>
                  <a:lnTo>
                    <a:pt x="285408" y="48210"/>
                  </a:lnTo>
                  <a:lnTo>
                    <a:pt x="289491" y="59130"/>
                  </a:lnTo>
                  <a:lnTo>
                    <a:pt x="292471" y="96774"/>
                  </a:lnTo>
                  <a:lnTo>
                    <a:pt x="292701" y="135055"/>
                  </a:lnTo>
                  <a:lnTo>
                    <a:pt x="285617" y="174697"/>
                  </a:lnTo>
                  <a:lnTo>
                    <a:pt x="272018" y="217070"/>
                  </a:lnTo>
                  <a:lnTo>
                    <a:pt x="255257" y="259138"/>
                  </a:lnTo>
                  <a:lnTo>
                    <a:pt x="229126" y="298536"/>
                  </a:lnTo>
                  <a:lnTo>
                    <a:pt x="201181" y="332336"/>
                  </a:lnTo>
                  <a:lnTo>
                    <a:pt x="158512" y="364554"/>
                  </a:lnTo>
                  <a:lnTo>
                    <a:pt x="114124" y="389903"/>
                  </a:lnTo>
                  <a:lnTo>
                    <a:pt x="73011" y="409416"/>
                  </a:lnTo>
                  <a:lnTo>
                    <a:pt x="45440" y="417369"/>
                  </a:lnTo>
                  <a:lnTo>
                    <a:pt x="36097" y="423058"/>
                  </a:lnTo>
                  <a:lnTo>
                    <a:pt x="24867" y="42445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187" name="SMARTInkShape-Group91"/>
          <p:cNvGrpSpPr/>
          <p:nvPr/>
        </p:nvGrpSpPr>
        <p:grpSpPr>
          <a:xfrm>
            <a:off x="6826489" y="750379"/>
            <a:ext cx="1076285" cy="1473114"/>
            <a:chOff x="6826489" y="750379"/>
            <a:chExt cx="1076285" cy="1473114"/>
          </a:xfrm>
        </p:grpSpPr>
        <p:sp>
          <p:nvSpPr>
            <p:cNvPr id="180" name="SMARTInkShape-380"/>
            <p:cNvSpPr/>
            <p:nvPr>
              <p:custDataLst>
                <p:tags r:id="rId93"/>
              </p:custDataLst>
            </p:nvPr>
          </p:nvSpPr>
          <p:spPr>
            <a:xfrm>
              <a:off x="7690351" y="1554472"/>
              <a:ext cx="212423" cy="669021"/>
            </a:xfrm>
            <a:custGeom>
              <a:avLst/>
              <a:gdLst/>
              <a:ahLst/>
              <a:cxnLst/>
              <a:rect l="0" t="0" r="0" b="0"/>
              <a:pathLst>
                <a:path w="212423" h="669021">
                  <a:moveTo>
                    <a:pt x="203493" y="329692"/>
                  </a:moveTo>
                  <a:lnTo>
                    <a:pt x="203493" y="329692"/>
                  </a:lnTo>
                  <a:lnTo>
                    <a:pt x="195803" y="322004"/>
                  </a:lnTo>
                  <a:lnTo>
                    <a:pt x="181542" y="320015"/>
                  </a:lnTo>
                  <a:lnTo>
                    <a:pt x="170310" y="314698"/>
                  </a:lnTo>
                  <a:lnTo>
                    <a:pt x="138771" y="312210"/>
                  </a:lnTo>
                  <a:lnTo>
                    <a:pt x="118280" y="316685"/>
                  </a:lnTo>
                  <a:lnTo>
                    <a:pt x="76811" y="337574"/>
                  </a:lnTo>
                  <a:lnTo>
                    <a:pt x="50550" y="359839"/>
                  </a:lnTo>
                  <a:lnTo>
                    <a:pt x="22161" y="402339"/>
                  </a:lnTo>
                  <a:lnTo>
                    <a:pt x="4486" y="445937"/>
                  </a:lnTo>
                  <a:lnTo>
                    <a:pt x="0" y="472614"/>
                  </a:lnTo>
                  <a:lnTo>
                    <a:pt x="5964" y="513720"/>
                  </a:lnTo>
                  <a:lnTo>
                    <a:pt x="8307" y="518854"/>
                  </a:lnTo>
                  <a:lnTo>
                    <a:pt x="16202" y="527204"/>
                  </a:lnTo>
                  <a:lnTo>
                    <a:pt x="31802" y="537483"/>
                  </a:lnTo>
                  <a:lnTo>
                    <a:pt x="37439" y="538665"/>
                  </a:lnTo>
                  <a:lnTo>
                    <a:pt x="48993" y="537332"/>
                  </a:lnTo>
                  <a:lnTo>
                    <a:pt x="66654" y="531003"/>
                  </a:lnTo>
                  <a:lnTo>
                    <a:pt x="107037" y="496973"/>
                  </a:lnTo>
                  <a:lnTo>
                    <a:pt x="134206" y="456038"/>
                  </a:lnTo>
                  <a:lnTo>
                    <a:pt x="151654" y="420485"/>
                  </a:lnTo>
                  <a:lnTo>
                    <a:pt x="163549" y="377981"/>
                  </a:lnTo>
                  <a:lnTo>
                    <a:pt x="170196" y="345201"/>
                  </a:lnTo>
                  <a:lnTo>
                    <a:pt x="176456" y="310788"/>
                  </a:lnTo>
                  <a:lnTo>
                    <a:pt x="181555" y="275650"/>
                  </a:lnTo>
                  <a:lnTo>
                    <a:pt x="183821" y="240189"/>
                  </a:lnTo>
                  <a:lnTo>
                    <a:pt x="184828" y="207231"/>
                  </a:lnTo>
                  <a:lnTo>
                    <a:pt x="185275" y="176046"/>
                  </a:lnTo>
                  <a:lnTo>
                    <a:pt x="184535" y="131591"/>
                  </a:lnTo>
                  <a:lnTo>
                    <a:pt x="178473" y="92843"/>
                  </a:lnTo>
                  <a:lnTo>
                    <a:pt x="167535" y="49486"/>
                  </a:lnTo>
                  <a:lnTo>
                    <a:pt x="149893" y="11356"/>
                  </a:lnTo>
                  <a:lnTo>
                    <a:pt x="143952" y="4655"/>
                  </a:lnTo>
                  <a:lnTo>
                    <a:pt x="133818" y="0"/>
                  </a:lnTo>
                  <a:lnTo>
                    <a:pt x="132839" y="4899"/>
                  </a:lnTo>
                  <a:lnTo>
                    <a:pt x="132123" y="40796"/>
                  </a:lnTo>
                  <a:lnTo>
                    <a:pt x="132068" y="83780"/>
                  </a:lnTo>
                  <a:lnTo>
                    <a:pt x="132059" y="123435"/>
                  </a:lnTo>
                  <a:lnTo>
                    <a:pt x="134702" y="157324"/>
                  </a:lnTo>
                  <a:lnTo>
                    <a:pt x="139185" y="194545"/>
                  </a:lnTo>
                  <a:lnTo>
                    <a:pt x="144484" y="230931"/>
                  </a:lnTo>
                  <a:lnTo>
                    <a:pt x="150147" y="269593"/>
                  </a:lnTo>
                  <a:lnTo>
                    <a:pt x="155972" y="309927"/>
                  </a:lnTo>
                  <a:lnTo>
                    <a:pt x="161867" y="351004"/>
                  </a:lnTo>
                  <a:lnTo>
                    <a:pt x="167794" y="392411"/>
                  </a:lnTo>
                  <a:lnTo>
                    <a:pt x="173736" y="433966"/>
                  </a:lnTo>
                  <a:lnTo>
                    <a:pt x="179683" y="475585"/>
                  </a:lnTo>
                  <a:lnTo>
                    <a:pt x="185635" y="514588"/>
                  </a:lnTo>
                  <a:lnTo>
                    <a:pt x="191587" y="551766"/>
                  </a:lnTo>
                  <a:lnTo>
                    <a:pt x="197540" y="588134"/>
                  </a:lnTo>
                  <a:lnTo>
                    <a:pt x="203309" y="622175"/>
                  </a:lnTo>
                  <a:lnTo>
                    <a:pt x="212422" y="66902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1" name="SMARTInkShape-381"/>
            <p:cNvSpPr/>
            <p:nvPr>
              <p:custDataLst>
                <p:tags r:id="rId94"/>
              </p:custDataLst>
            </p:nvPr>
          </p:nvSpPr>
          <p:spPr>
            <a:xfrm>
              <a:off x="7465383" y="1803797"/>
              <a:ext cx="240938" cy="241102"/>
            </a:xfrm>
            <a:custGeom>
              <a:avLst/>
              <a:gdLst/>
              <a:ahLst/>
              <a:cxnLst/>
              <a:rect l="0" t="0" r="0" b="0"/>
              <a:pathLst>
                <a:path w="240938" h="241102">
                  <a:moveTo>
                    <a:pt x="8765" y="0"/>
                  </a:moveTo>
                  <a:lnTo>
                    <a:pt x="8765" y="0"/>
                  </a:lnTo>
                  <a:lnTo>
                    <a:pt x="7773" y="31045"/>
                  </a:lnTo>
                  <a:lnTo>
                    <a:pt x="1076" y="59700"/>
                  </a:lnTo>
                  <a:lnTo>
                    <a:pt x="0" y="99033"/>
                  </a:lnTo>
                  <a:lnTo>
                    <a:pt x="850" y="135852"/>
                  </a:lnTo>
                  <a:lnTo>
                    <a:pt x="17929" y="178531"/>
                  </a:lnTo>
                  <a:lnTo>
                    <a:pt x="29647" y="197653"/>
                  </a:lnTo>
                  <a:lnTo>
                    <a:pt x="47465" y="217133"/>
                  </a:lnTo>
                  <a:lnTo>
                    <a:pt x="53415" y="220527"/>
                  </a:lnTo>
                  <a:lnTo>
                    <a:pt x="56392" y="221432"/>
                  </a:lnTo>
                  <a:lnTo>
                    <a:pt x="59368" y="221043"/>
                  </a:lnTo>
                  <a:lnTo>
                    <a:pt x="78991" y="210654"/>
                  </a:lnTo>
                  <a:lnTo>
                    <a:pt x="87271" y="199788"/>
                  </a:lnTo>
                  <a:lnTo>
                    <a:pt x="106828" y="161027"/>
                  </a:lnTo>
                  <a:lnTo>
                    <a:pt x="121853" y="123878"/>
                  </a:lnTo>
                  <a:lnTo>
                    <a:pt x="132015" y="84958"/>
                  </a:lnTo>
                  <a:lnTo>
                    <a:pt x="133735" y="46977"/>
                  </a:lnTo>
                  <a:lnTo>
                    <a:pt x="134742" y="46201"/>
                  </a:lnTo>
                  <a:lnTo>
                    <a:pt x="138508" y="45338"/>
                  </a:lnTo>
                  <a:lnTo>
                    <a:pt x="139909" y="46100"/>
                  </a:lnTo>
                  <a:lnTo>
                    <a:pt x="140843" y="47601"/>
                  </a:lnTo>
                  <a:lnTo>
                    <a:pt x="141881" y="52906"/>
                  </a:lnTo>
                  <a:lnTo>
                    <a:pt x="147419" y="92508"/>
                  </a:lnTo>
                  <a:lnTo>
                    <a:pt x="156011" y="135468"/>
                  </a:lnTo>
                  <a:lnTo>
                    <a:pt x="169683" y="176148"/>
                  </a:lnTo>
                  <a:lnTo>
                    <a:pt x="190347" y="220122"/>
                  </a:lnTo>
                  <a:lnTo>
                    <a:pt x="194311" y="224139"/>
                  </a:lnTo>
                  <a:lnTo>
                    <a:pt x="228635" y="239547"/>
                  </a:lnTo>
                  <a:lnTo>
                    <a:pt x="240937" y="24110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2" name="SMARTInkShape-382"/>
            <p:cNvSpPr/>
            <p:nvPr>
              <p:custDataLst>
                <p:tags r:id="rId95"/>
              </p:custDataLst>
            </p:nvPr>
          </p:nvSpPr>
          <p:spPr>
            <a:xfrm>
              <a:off x="7167756" y="1777167"/>
              <a:ext cx="279082" cy="311807"/>
            </a:xfrm>
            <a:custGeom>
              <a:avLst/>
              <a:gdLst/>
              <a:ahLst/>
              <a:cxnLst/>
              <a:rect l="0" t="0" r="0" b="0"/>
              <a:pathLst>
                <a:path w="279082" h="311807">
                  <a:moveTo>
                    <a:pt x="0" y="279224"/>
                  </a:moveTo>
                  <a:lnTo>
                    <a:pt x="0" y="279224"/>
                  </a:lnTo>
                  <a:lnTo>
                    <a:pt x="24435" y="270338"/>
                  </a:lnTo>
                  <a:lnTo>
                    <a:pt x="65790" y="251036"/>
                  </a:lnTo>
                  <a:lnTo>
                    <a:pt x="93979" y="221549"/>
                  </a:lnTo>
                  <a:lnTo>
                    <a:pt x="129420" y="178233"/>
                  </a:lnTo>
                  <a:lnTo>
                    <a:pt x="155879" y="133759"/>
                  </a:lnTo>
                  <a:lnTo>
                    <a:pt x="173914" y="102803"/>
                  </a:lnTo>
                  <a:lnTo>
                    <a:pt x="183040" y="64442"/>
                  </a:lnTo>
                  <a:lnTo>
                    <a:pt x="188154" y="45109"/>
                  </a:lnTo>
                  <a:lnTo>
                    <a:pt x="190302" y="647"/>
                  </a:lnTo>
                  <a:lnTo>
                    <a:pt x="190303" y="378"/>
                  </a:lnTo>
                  <a:lnTo>
                    <a:pt x="195046" y="0"/>
                  </a:lnTo>
                  <a:lnTo>
                    <a:pt x="200020" y="2557"/>
                  </a:lnTo>
                  <a:lnTo>
                    <a:pt x="220118" y="20836"/>
                  </a:lnTo>
                  <a:lnTo>
                    <a:pt x="237935" y="50979"/>
                  </a:lnTo>
                  <a:lnTo>
                    <a:pt x="255792" y="93897"/>
                  </a:lnTo>
                  <a:lnTo>
                    <a:pt x="267697" y="131933"/>
                  </a:lnTo>
                  <a:lnTo>
                    <a:pt x="276957" y="169139"/>
                  </a:lnTo>
                  <a:lnTo>
                    <a:pt x="279081" y="209892"/>
                  </a:lnTo>
                  <a:lnTo>
                    <a:pt x="272371" y="248038"/>
                  </a:lnTo>
                  <a:lnTo>
                    <a:pt x="263349" y="269283"/>
                  </a:lnTo>
                  <a:lnTo>
                    <a:pt x="248549" y="287153"/>
                  </a:lnTo>
                  <a:lnTo>
                    <a:pt x="219902" y="305848"/>
                  </a:lnTo>
                  <a:lnTo>
                    <a:pt x="202162" y="310445"/>
                  </a:lnTo>
                  <a:lnTo>
                    <a:pt x="184338" y="311806"/>
                  </a:lnTo>
                  <a:lnTo>
                    <a:pt x="166489" y="307469"/>
                  </a:lnTo>
                  <a:lnTo>
                    <a:pt x="139373" y="294266"/>
                  </a:lnTo>
                  <a:lnTo>
                    <a:pt x="111749" y="269491"/>
                  </a:lnTo>
                  <a:lnTo>
                    <a:pt x="110743" y="265867"/>
                  </a:lnTo>
                  <a:lnTo>
                    <a:pt x="109939" y="25880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3" name="SMARTInkShape-383"/>
            <p:cNvSpPr/>
            <p:nvPr>
              <p:custDataLst>
                <p:tags r:id="rId96"/>
              </p:custDataLst>
            </p:nvPr>
          </p:nvSpPr>
          <p:spPr>
            <a:xfrm>
              <a:off x="6826489" y="1482328"/>
              <a:ext cx="281543" cy="438164"/>
            </a:xfrm>
            <a:custGeom>
              <a:avLst/>
              <a:gdLst/>
              <a:ahLst/>
              <a:cxnLst/>
              <a:rect l="0" t="0" r="0" b="0"/>
              <a:pathLst>
                <a:path w="281543" h="438164">
                  <a:moveTo>
                    <a:pt x="281542" y="0"/>
                  </a:moveTo>
                  <a:lnTo>
                    <a:pt x="281542" y="0"/>
                  </a:lnTo>
                  <a:lnTo>
                    <a:pt x="281542" y="12429"/>
                  </a:lnTo>
                  <a:lnTo>
                    <a:pt x="278896" y="18092"/>
                  </a:lnTo>
                  <a:lnTo>
                    <a:pt x="244043" y="60058"/>
                  </a:lnTo>
                  <a:lnTo>
                    <a:pt x="218408" y="99080"/>
                  </a:lnTo>
                  <a:lnTo>
                    <a:pt x="198344" y="122623"/>
                  </a:lnTo>
                  <a:lnTo>
                    <a:pt x="183049" y="137843"/>
                  </a:lnTo>
                  <a:lnTo>
                    <a:pt x="154417" y="177306"/>
                  </a:lnTo>
                  <a:lnTo>
                    <a:pt x="131758" y="210293"/>
                  </a:lnTo>
                  <a:lnTo>
                    <a:pt x="109830" y="248840"/>
                  </a:lnTo>
                  <a:lnTo>
                    <a:pt x="84483" y="285397"/>
                  </a:lnTo>
                  <a:lnTo>
                    <a:pt x="60767" y="324010"/>
                  </a:lnTo>
                  <a:lnTo>
                    <a:pt x="41172" y="364224"/>
                  </a:lnTo>
                  <a:lnTo>
                    <a:pt x="20152" y="401275"/>
                  </a:lnTo>
                  <a:lnTo>
                    <a:pt x="365" y="437389"/>
                  </a:lnTo>
                  <a:lnTo>
                    <a:pt x="0" y="43816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4" name="SMARTInkShape-384"/>
            <p:cNvSpPr/>
            <p:nvPr>
              <p:custDataLst>
                <p:tags r:id="rId97"/>
              </p:custDataLst>
            </p:nvPr>
          </p:nvSpPr>
          <p:spPr>
            <a:xfrm>
              <a:off x="7617182" y="750379"/>
              <a:ext cx="214155" cy="598005"/>
            </a:xfrm>
            <a:custGeom>
              <a:avLst/>
              <a:gdLst/>
              <a:ahLst/>
              <a:cxnLst/>
              <a:rect l="0" t="0" r="0" b="0"/>
              <a:pathLst>
                <a:path w="214155" h="598005">
                  <a:moveTo>
                    <a:pt x="160576" y="276535"/>
                  </a:moveTo>
                  <a:lnTo>
                    <a:pt x="160576" y="276535"/>
                  </a:lnTo>
                  <a:lnTo>
                    <a:pt x="142533" y="276535"/>
                  </a:lnTo>
                  <a:lnTo>
                    <a:pt x="135028" y="279181"/>
                  </a:lnTo>
                  <a:lnTo>
                    <a:pt x="131637" y="281275"/>
                  </a:lnTo>
                  <a:lnTo>
                    <a:pt x="88938" y="295015"/>
                  </a:lnTo>
                  <a:lnTo>
                    <a:pt x="77143" y="299631"/>
                  </a:lnTo>
                  <a:lnTo>
                    <a:pt x="65286" y="301683"/>
                  </a:lnTo>
                  <a:lnTo>
                    <a:pt x="60339" y="304214"/>
                  </a:lnTo>
                  <a:lnTo>
                    <a:pt x="28723" y="332376"/>
                  </a:lnTo>
                  <a:lnTo>
                    <a:pt x="5917" y="371917"/>
                  </a:lnTo>
                  <a:lnTo>
                    <a:pt x="1642" y="389684"/>
                  </a:lnTo>
                  <a:lnTo>
                    <a:pt x="0" y="425367"/>
                  </a:lnTo>
                  <a:lnTo>
                    <a:pt x="4629" y="443224"/>
                  </a:lnTo>
                  <a:lnTo>
                    <a:pt x="12221" y="452483"/>
                  </a:lnTo>
                  <a:lnTo>
                    <a:pt x="32854" y="468671"/>
                  </a:lnTo>
                  <a:lnTo>
                    <a:pt x="42957" y="471069"/>
                  </a:lnTo>
                  <a:lnTo>
                    <a:pt x="54061" y="469490"/>
                  </a:lnTo>
                  <a:lnTo>
                    <a:pt x="77359" y="460391"/>
                  </a:lnTo>
                  <a:lnTo>
                    <a:pt x="86549" y="452176"/>
                  </a:lnTo>
                  <a:lnTo>
                    <a:pt x="109817" y="416853"/>
                  </a:lnTo>
                  <a:lnTo>
                    <a:pt x="124238" y="373668"/>
                  </a:lnTo>
                  <a:lnTo>
                    <a:pt x="130957" y="336073"/>
                  </a:lnTo>
                  <a:lnTo>
                    <a:pt x="132529" y="306965"/>
                  </a:lnTo>
                  <a:lnTo>
                    <a:pt x="133228" y="274185"/>
                  </a:lnTo>
                  <a:lnTo>
                    <a:pt x="133539" y="242417"/>
                  </a:lnTo>
                  <a:lnTo>
                    <a:pt x="133677" y="211762"/>
                  </a:lnTo>
                  <a:lnTo>
                    <a:pt x="133737" y="181601"/>
                  </a:lnTo>
                  <a:lnTo>
                    <a:pt x="131119" y="151660"/>
                  </a:lnTo>
                  <a:lnTo>
                    <a:pt x="126713" y="112204"/>
                  </a:lnTo>
                  <a:lnTo>
                    <a:pt x="122761" y="79016"/>
                  </a:lnTo>
                  <a:lnTo>
                    <a:pt x="112537" y="41727"/>
                  </a:lnTo>
                  <a:lnTo>
                    <a:pt x="100659" y="16149"/>
                  </a:lnTo>
                  <a:lnTo>
                    <a:pt x="99795" y="10671"/>
                  </a:lnTo>
                  <a:lnTo>
                    <a:pt x="98228" y="7019"/>
                  </a:lnTo>
                  <a:lnTo>
                    <a:pt x="96191" y="4584"/>
                  </a:lnTo>
                  <a:lnTo>
                    <a:pt x="89551" y="0"/>
                  </a:lnTo>
                  <a:lnTo>
                    <a:pt x="89261" y="4540"/>
                  </a:lnTo>
                  <a:lnTo>
                    <a:pt x="91839" y="9466"/>
                  </a:lnTo>
                  <a:lnTo>
                    <a:pt x="93916" y="12169"/>
                  </a:lnTo>
                  <a:lnTo>
                    <a:pt x="100167" y="48649"/>
                  </a:lnTo>
                  <a:lnTo>
                    <a:pt x="107619" y="83998"/>
                  </a:lnTo>
                  <a:lnTo>
                    <a:pt x="118757" y="125891"/>
                  </a:lnTo>
                  <a:lnTo>
                    <a:pt x="128100" y="156004"/>
                  </a:lnTo>
                  <a:lnTo>
                    <a:pt x="135559" y="189231"/>
                  </a:lnTo>
                  <a:lnTo>
                    <a:pt x="144826" y="226489"/>
                  </a:lnTo>
                  <a:lnTo>
                    <a:pt x="154568" y="266198"/>
                  </a:lnTo>
                  <a:lnTo>
                    <a:pt x="162205" y="306998"/>
                  </a:lnTo>
                  <a:lnTo>
                    <a:pt x="171553" y="345637"/>
                  </a:lnTo>
                  <a:lnTo>
                    <a:pt x="181330" y="382653"/>
                  </a:lnTo>
                  <a:lnTo>
                    <a:pt x="188982" y="418949"/>
                  </a:lnTo>
                  <a:lnTo>
                    <a:pt x="193045" y="452278"/>
                  </a:lnTo>
                  <a:lnTo>
                    <a:pt x="197977" y="496287"/>
                  </a:lnTo>
                  <a:lnTo>
                    <a:pt x="205723" y="531816"/>
                  </a:lnTo>
                  <a:lnTo>
                    <a:pt x="212488" y="570488"/>
                  </a:lnTo>
                  <a:lnTo>
                    <a:pt x="214154" y="59800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5" name="SMARTInkShape-385"/>
            <p:cNvSpPr/>
            <p:nvPr>
              <p:custDataLst>
                <p:tags r:id="rId98"/>
              </p:custDataLst>
            </p:nvPr>
          </p:nvSpPr>
          <p:spPr>
            <a:xfrm>
              <a:off x="7197576" y="1009544"/>
              <a:ext cx="428378" cy="276018"/>
            </a:xfrm>
            <a:custGeom>
              <a:avLst/>
              <a:gdLst/>
              <a:ahLst/>
              <a:cxnLst/>
              <a:rect l="0" t="0" r="0" b="0"/>
              <a:pathLst>
                <a:path w="428378" h="276018">
                  <a:moveTo>
                    <a:pt x="160487" y="35229"/>
                  </a:moveTo>
                  <a:lnTo>
                    <a:pt x="160487" y="35229"/>
                  </a:lnTo>
                  <a:lnTo>
                    <a:pt x="152797" y="35229"/>
                  </a:lnTo>
                  <a:lnTo>
                    <a:pt x="152384" y="34237"/>
                  </a:lnTo>
                  <a:lnTo>
                    <a:pt x="151666" y="22800"/>
                  </a:lnTo>
                  <a:lnTo>
                    <a:pt x="150637" y="20990"/>
                  </a:lnTo>
                  <a:lnTo>
                    <a:pt x="148959" y="19783"/>
                  </a:lnTo>
                  <a:lnTo>
                    <a:pt x="144449" y="17450"/>
                  </a:lnTo>
                  <a:lnTo>
                    <a:pt x="125828" y="5082"/>
                  </a:lnTo>
                  <a:lnTo>
                    <a:pt x="109317" y="1162"/>
                  </a:lnTo>
                  <a:lnTo>
                    <a:pt x="91857" y="0"/>
                  </a:lnTo>
                  <a:lnTo>
                    <a:pt x="74117" y="4396"/>
                  </a:lnTo>
                  <a:lnTo>
                    <a:pt x="56291" y="11983"/>
                  </a:lnTo>
                  <a:lnTo>
                    <a:pt x="47040" y="20267"/>
                  </a:lnTo>
                  <a:lnTo>
                    <a:pt x="19706" y="60411"/>
                  </a:lnTo>
                  <a:lnTo>
                    <a:pt x="6118" y="90254"/>
                  </a:lnTo>
                  <a:lnTo>
                    <a:pt x="1009" y="125804"/>
                  </a:lnTo>
                  <a:lnTo>
                    <a:pt x="0" y="167369"/>
                  </a:lnTo>
                  <a:lnTo>
                    <a:pt x="2471" y="195429"/>
                  </a:lnTo>
                  <a:lnTo>
                    <a:pt x="17851" y="239781"/>
                  </a:lnTo>
                  <a:lnTo>
                    <a:pt x="29258" y="258225"/>
                  </a:lnTo>
                  <a:lnTo>
                    <a:pt x="34305" y="264261"/>
                  </a:lnTo>
                  <a:lnTo>
                    <a:pt x="45206" y="270966"/>
                  </a:lnTo>
                  <a:lnTo>
                    <a:pt x="68372" y="275271"/>
                  </a:lnTo>
                  <a:lnTo>
                    <a:pt x="86120" y="276017"/>
                  </a:lnTo>
                  <a:lnTo>
                    <a:pt x="98000" y="270900"/>
                  </a:lnTo>
                  <a:lnTo>
                    <a:pt x="121796" y="251446"/>
                  </a:lnTo>
                  <a:lnTo>
                    <a:pt x="134911" y="229601"/>
                  </a:lnTo>
                  <a:lnTo>
                    <a:pt x="144256" y="186760"/>
                  </a:lnTo>
                  <a:lnTo>
                    <a:pt x="147320" y="168061"/>
                  </a:lnTo>
                  <a:lnTo>
                    <a:pt x="141202" y="126364"/>
                  </a:lnTo>
                  <a:lnTo>
                    <a:pt x="130439" y="84430"/>
                  </a:lnTo>
                  <a:lnTo>
                    <a:pt x="106087" y="42897"/>
                  </a:lnTo>
                  <a:lnTo>
                    <a:pt x="87674" y="17672"/>
                  </a:lnTo>
                  <a:lnTo>
                    <a:pt x="72876" y="6435"/>
                  </a:lnTo>
                  <a:lnTo>
                    <a:pt x="60665" y="1562"/>
                  </a:lnTo>
                  <a:lnTo>
                    <a:pt x="57228" y="1871"/>
                  </a:lnTo>
                  <a:lnTo>
                    <a:pt x="50763" y="4859"/>
                  </a:lnTo>
                  <a:lnTo>
                    <a:pt x="48642" y="7045"/>
                  </a:lnTo>
                  <a:lnTo>
                    <a:pt x="46286" y="12120"/>
                  </a:lnTo>
                  <a:lnTo>
                    <a:pt x="44449" y="51527"/>
                  </a:lnTo>
                  <a:lnTo>
                    <a:pt x="51539" y="74204"/>
                  </a:lnTo>
                  <a:lnTo>
                    <a:pt x="56834" y="85955"/>
                  </a:lnTo>
                  <a:lnTo>
                    <a:pt x="65140" y="95147"/>
                  </a:lnTo>
                  <a:lnTo>
                    <a:pt x="104101" y="118422"/>
                  </a:lnTo>
                  <a:lnTo>
                    <a:pt x="134907" y="123320"/>
                  </a:lnTo>
                  <a:lnTo>
                    <a:pt x="169656" y="121642"/>
                  </a:lnTo>
                  <a:lnTo>
                    <a:pt x="186390" y="116299"/>
                  </a:lnTo>
                  <a:lnTo>
                    <a:pt x="200442" y="107310"/>
                  </a:lnTo>
                  <a:lnTo>
                    <a:pt x="234635" y="67835"/>
                  </a:lnTo>
                  <a:lnTo>
                    <a:pt x="244854" y="51064"/>
                  </a:lnTo>
                  <a:lnTo>
                    <a:pt x="251456" y="36005"/>
                  </a:lnTo>
                  <a:lnTo>
                    <a:pt x="255488" y="29621"/>
                  </a:lnTo>
                  <a:lnTo>
                    <a:pt x="257279" y="23476"/>
                  </a:lnTo>
                  <a:lnTo>
                    <a:pt x="258749" y="22433"/>
                  </a:lnTo>
                  <a:lnTo>
                    <a:pt x="260721" y="22730"/>
                  </a:lnTo>
                  <a:lnTo>
                    <a:pt x="263028" y="23920"/>
                  </a:lnTo>
                  <a:lnTo>
                    <a:pt x="264567" y="25705"/>
                  </a:lnTo>
                  <a:lnTo>
                    <a:pt x="266276" y="30335"/>
                  </a:lnTo>
                  <a:lnTo>
                    <a:pt x="270109" y="54012"/>
                  </a:lnTo>
                  <a:lnTo>
                    <a:pt x="284777" y="91305"/>
                  </a:lnTo>
                  <a:lnTo>
                    <a:pt x="300646" y="131193"/>
                  </a:lnTo>
                  <a:lnTo>
                    <a:pt x="322860" y="170249"/>
                  </a:lnTo>
                  <a:lnTo>
                    <a:pt x="332202" y="182220"/>
                  </a:lnTo>
                  <a:lnTo>
                    <a:pt x="366049" y="204471"/>
                  </a:lnTo>
                  <a:lnTo>
                    <a:pt x="378848" y="209666"/>
                  </a:lnTo>
                  <a:lnTo>
                    <a:pt x="421851" y="213715"/>
                  </a:lnTo>
                  <a:lnTo>
                    <a:pt x="428377" y="21382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6" name="SMARTInkShape-386"/>
            <p:cNvSpPr/>
            <p:nvPr>
              <p:custDataLst>
                <p:tags r:id="rId99"/>
              </p:custDataLst>
            </p:nvPr>
          </p:nvSpPr>
          <p:spPr>
            <a:xfrm>
              <a:off x="6858000" y="1045418"/>
              <a:ext cx="285751" cy="240458"/>
            </a:xfrm>
            <a:custGeom>
              <a:avLst/>
              <a:gdLst/>
              <a:ahLst/>
              <a:cxnLst/>
              <a:rect l="0" t="0" r="0" b="0"/>
              <a:pathLst>
                <a:path w="285751" h="240458">
                  <a:moveTo>
                    <a:pt x="0" y="124371"/>
                  </a:moveTo>
                  <a:lnTo>
                    <a:pt x="0" y="124371"/>
                  </a:lnTo>
                  <a:lnTo>
                    <a:pt x="0" y="119631"/>
                  </a:lnTo>
                  <a:lnTo>
                    <a:pt x="992" y="118234"/>
                  </a:lnTo>
                  <a:lnTo>
                    <a:pt x="2646" y="117303"/>
                  </a:lnTo>
                  <a:lnTo>
                    <a:pt x="4741" y="116683"/>
                  </a:lnTo>
                  <a:lnTo>
                    <a:pt x="6137" y="115277"/>
                  </a:lnTo>
                  <a:lnTo>
                    <a:pt x="11024" y="105891"/>
                  </a:lnTo>
                  <a:lnTo>
                    <a:pt x="21249" y="89742"/>
                  </a:lnTo>
                  <a:lnTo>
                    <a:pt x="33641" y="52308"/>
                  </a:lnTo>
                  <a:lnTo>
                    <a:pt x="35787" y="41742"/>
                  </a:lnTo>
                  <a:lnTo>
                    <a:pt x="53756" y="10363"/>
                  </a:lnTo>
                  <a:lnTo>
                    <a:pt x="59610" y="4248"/>
                  </a:lnTo>
                  <a:lnTo>
                    <a:pt x="65520" y="1530"/>
                  </a:lnTo>
                  <a:lnTo>
                    <a:pt x="74425" y="0"/>
                  </a:lnTo>
                  <a:lnTo>
                    <a:pt x="80372" y="2288"/>
                  </a:lnTo>
                  <a:lnTo>
                    <a:pt x="101203" y="20363"/>
                  </a:lnTo>
                  <a:lnTo>
                    <a:pt x="113109" y="40253"/>
                  </a:lnTo>
                  <a:lnTo>
                    <a:pt x="121047" y="63398"/>
                  </a:lnTo>
                  <a:lnTo>
                    <a:pt x="124232" y="100531"/>
                  </a:lnTo>
                  <a:lnTo>
                    <a:pt x="124861" y="141049"/>
                  </a:lnTo>
                  <a:lnTo>
                    <a:pt x="124995" y="184077"/>
                  </a:lnTo>
                  <a:lnTo>
                    <a:pt x="125014" y="228025"/>
                  </a:lnTo>
                  <a:lnTo>
                    <a:pt x="125016" y="230835"/>
                  </a:lnTo>
                  <a:lnTo>
                    <a:pt x="126008" y="191376"/>
                  </a:lnTo>
                  <a:lnTo>
                    <a:pt x="134110" y="146986"/>
                  </a:lnTo>
                  <a:lnTo>
                    <a:pt x="141525" y="103145"/>
                  </a:lnTo>
                  <a:lnTo>
                    <a:pt x="157035" y="59038"/>
                  </a:lnTo>
                  <a:lnTo>
                    <a:pt x="160631" y="43056"/>
                  </a:lnTo>
                  <a:lnTo>
                    <a:pt x="162650" y="40396"/>
                  </a:lnTo>
                  <a:lnTo>
                    <a:pt x="173019" y="31385"/>
                  </a:lnTo>
                  <a:lnTo>
                    <a:pt x="175870" y="30630"/>
                  </a:lnTo>
                  <a:lnTo>
                    <a:pt x="178763" y="31119"/>
                  </a:lnTo>
                  <a:lnTo>
                    <a:pt x="184622" y="34309"/>
                  </a:lnTo>
                  <a:lnTo>
                    <a:pt x="190534" y="39033"/>
                  </a:lnTo>
                  <a:lnTo>
                    <a:pt x="214314" y="79993"/>
                  </a:lnTo>
                  <a:lnTo>
                    <a:pt x="219273" y="92741"/>
                  </a:lnTo>
                  <a:lnTo>
                    <a:pt x="227460" y="133839"/>
                  </a:lnTo>
                  <a:lnTo>
                    <a:pt x="241266" y="175374"/>
                  </a:lnTo>
                  <a:lnTo>
                    <a:pt x="256329" y="213442"/>
                  </a:lnTo>
                  <a:lnTo>
                    <a:pt x="257206" y="219470"/>
                  </a:lnTo>
                  <a:lnTo>
                    <a:pt x="258783" y="223489"/>
                  </a:lnTo>
                  <a:lnTo>
                    <a:pt x="260827" y="226169"/>
                  </a:lnTo>
                  <a:lnTo>
                    <a:pt x="275166" y="238902"/>
                  </a:lnTo>
                  <a:lnTo>
                    <a:pt x="278731" y="239766"/>
                  </a:lnTo>
                  <a:lnTo>
                    <a:pt x="285750" y="24045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190" name="SMARTInkShape-Group92"/>
          <p:cNvGrpSpPr/>
          <p:nvPr/>
        </p:nvGrpSpPr>
        <p:grpSpPr>
          <a:xfrm>
            <a:off x="725956" y="1723512"/>
            <a:ext cx="183418" cy="1526275"/>
            <a:chOff x="725956" y="1723512"/>
            <a:chExt cx="183418" cy="1526275"/>
          </a:xfrm>
        </p:grpSpPr>
        <p:sp>
          <p:nvSpPr>
            <p:cNvPr id="188" name="SMARTInkShape-387"/>
            <p:cNvSpPr/>
            <p:nvPr>
              <p:custDataLst>
                <p:tags r:id="rId91"/>
              </p:custDataLst>
            </p:nvPr>
          </p:nvSpPr>
          <p:spPr>
            <a:xfrm>
              <a:off x="840273" y="1723512"/>
              <a:ext cx="69101" cy="38959"/>
            </a:xfrm>
            <a:custGeom>
              <a:avLst/>
              <a:gdLst/>
              <a:ahLst/>
              <a:cxnLst/>
              <a:rect l="0" t="0" r="0" b="0"/>
              <a:pathLst>
                <a:path w="69101" h="38959">
                  <a:moveTo>
                    <a:pt x="69100" y="35636"/>
                  </a:moveTo>
                  <a:lnTo>
                    <a:pt x="69100" y="35636"/>
                  </a:lnTo>
                  <a:lnTo>
                    <a:pt x="45995" y="7052"/>
                  </a:lnTo>
                  <a:lnTo>
                    <a:pt x="36158" y="3088"/>
                  </a:lnTo>
                  <a:lnTo>
                    <a:pt x="9923" y="0"/>
                  </a:lnTo>
                  <a:lnTo>
                    <a:pt x="3863" y="4683"/>
                  </a:lnTo>
                  <a:lnTo>
                    <a:pt x="1227" y="12288"/>
                  </a:lnTo>
                  <a:lnTo>
                    <a:pt x="0" y="3895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9" name="SMARTInkShape-388"/>
            <p:cNvSpPr/>
            <p:nvPr>
              <p:custDataLst>
                <p:tags r:id="rId92"/>
              </p:custDataLst>
            </p:nvPr>
          </p:nvSpPr>
          <p:spPr>
            <a:xfrm>
              <a:off x="725956" y="3123385"/>
              <a:ext cx="175012" cy="126402"/>
            </a:xfrm>
            <a:custGeom>
              <a:avLst/>
              <a:gdLst/>
              <a:ahLst/>
              <a:cxnLst/>
              <a:rect l="0" t="0" r="0" b="0"/>
              <a:pathLst>
                <a:path w="175012" h="126402">
                  <a:moveTo>
                    <a:pt x="175011" y="4971"/>
                  </a:moveTo>
                  <a:lnTo>
                    <a:pt x="175011" y="4971"/>
                  </a:lnTo>
                  <a:lnTo>
                    <a:pt x="168818" y="16916"/>
                  </a:lnTo>
                  <a:lnTo>
                    <a:pt x="149689" y="52064"/>
                  </a:lnTo>
                  <a:lnTo>
                    <a:pt x="120706" y="90607"/>
                  </a:lnTo>
                  <a:lnTo>
                    <a:pt x="85810" y="119962"/>
                  </a:lnTo>
                  <a:lnTo>
                    <a:pt x="76022" y="123884"/>
                  </a:lnTo>
                  <a:lnTo>
                    <a:pt x="53569" y="126401"/>
                  </a:lnTo>
                  <a:lnTo>
                    <a:pt x="48719" y="124624"/>
                  </a:lnTo>
                  <a:lnTo>
                    <a:pt x="40685" y="117356"/>
                  </a:lnTo>
                  <a:lnTo>
                    <a:pt x="21307" y="85023"/>
                  </a:lnTo>
                  <a:lnTo>
                    <a:pt x="6298" y="45827"/>
                  </a:lnTo>
                  <a:lnTo>
                    <a:pt x="0" y="16974"/>
                  </a:lnTo>
                  <a:lnTo>
                    <a:pt x="393"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193" name="SMARTInkShape-Group95"/>
          <p:cNvGrpSpPr/>
          <p:nvPr/>
        </p:nvGrpSpPr>
        <p:grpSpPr>
          <a:xfrm>
            <a:off x="3545570" y="1674667"/>
            <a:ext cx="861801" cy="1075678"/>
            <a:chOff x="3545570" y="1674667"/>
            <a:chExt cx="861801" cy="1075678"/>
          </a:xfrm>
        </p:grpSpPr>
        <p:sp>
          <p:nvSpPr>
            <p:cNvPr id="191" name="SMARTInkShape-389"/>
            <p:cNvSpPr/>
            <p:nvPr>
              <p:custDataLst>
                <p:tags r:id="rId89"/>
              </p:custDataLst>
            </p:nvPr>
          </p:nvSpPr>
          <p:spPr>
            <a:xfrm>
              <a:off x="4384477" y="2696766"/>
              <a:ext cx="22894" cy="53579"/>
            </a:xfrm>
            <a:custGeom>
              <a:avLst/>
              <a:gdLst/>
              <a:ahLst/>
              <a:cxnLst/>
              <a:rect l="0" t="0" r="0" b="0"/>
              <a:pathLst>
                <a:path w="22894" h="53579">
                  <a:moveTo>
                    <a:pt x="22893" y="0"/>
                  </a:moveTo>
                  <a:lnTo>
                    <a:pt x="22893" y="0"/>
                  </a:lnTo>
                  <a:lnTo>
                    <a:pt x="15964" y="10634"/>
                  </a:lnTo>
                  <a:lnTo>
                    <a:pt x="673" y="46256"/>
                  </a:lnTo>
                  <a:lnTo>
                    <a:pt x="0" y="5357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2" name="SMARTInkShape-390"/>
            <p:cNvSpPr/>
            <p:nvPr>
              <p:custDataLst>
                <p:tags r:id="rId90"/>
              </p:custDataLst>
            </p:nvPr>
          </p:nvSpPr>
          <p:spPr>
            <a:xfrm>
              <a:off x="3545570" y="1674667"/>
              <a:ext cx="155470" cy="170665"/>
            </a:xfrm>
            <a:custGeom>
              <a:avLst/>
              <a:gdLst/>
              <a:ahLst/>
              <a:cxnLst/>
              <a:rect l="0" t="0" r="0" b="0"/>
              <a:pathLst>
                <a:path w="155470" h="170665">
                  <a:moveTo>
                    <a:pt x="155469" y="170664"/>
                  </a:moveTo>
                  <a:lnTo>
                    <a:pt x="155469" y="170664"/>
                  </a:lnTo>
                  <a:lnTo>
                    <a:pt x="152557" y="136246"/>
                  </a:lnTo>
                  <a:lnTo>
                    <a:pt x="146824" y="94817"/>
                  </a:lnTo>
                  <a:lnTo>
                    <a:pt x="135146" y="58962"/>
                  </a:lnTo>
                  <a:lnTo>
                    <a:pt x="109458" y="20362"/>
                  </a:lnTo>
                  <a:lnTo>
                    <a:pt x="94820" y="9369"/>
                  </a:lnTo>
                  <a:lnTo>
                    <a:pt x="72565" y="66"/>
                  </a:lnTo>
                  <a:lnTo>
                    <a:pt x="61417" y="0"/>
                  </a:lnTo>
                  <a:lnTo>
                    <a:pt x="50840" y="3278"/>
                  </a:lnTo>
                  <a:lnTo>
                    <a:pt x="35965" y="13467"/>
                  </a:lnTo>
                  <a:lnTo>
                    <a:pt x="32745" y="16302"/>
                  </a:lnTo>
                  <a:lnTo>
                    <a:pt x="17439" y="50368"/>
                  </a:lnTo>
                  <a:lnTo>
                    <a:pt x="5481" y="89539"/>
                  </a:lnTo>
                  <a:lnTo>
                    <a:pt x="1284" y="123793"/>
                  </a:lnTo>
                  <a:lnTo>
                    <a:pt x="40" y="163819"/>
                  </a:lnTo>
                  <a:lnTo>
                    <a:pt x="0" y="16816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94" name="SMARTInkShape-391"/>
          <p:cNvSpPr/>
          <p:nvPr>
            <p:custDataLst>
              <p:tags r:id="rId4"/>
            </p:custDataLst>
          </p:nvPr>
        </p:nvSpPr>
        <p:spPr>
          <a:xfrm>
            <a:off x="5099269" y="2714625"/>
            <a:ext cx="68103" cy="70743"/>
          </a:xfrm>
          <a:custGeom>
            <a:avLst/>
            <a:gdLst/>
            <a:ahLst/>
            <a:cxnLst/>
            <a:rect l="0" t="0" r="0" b="0"/>
            <a:pathLst>
              <a:path w="68103" h="70743">
                <a:moveTo>
                  <a:pt x="68102" y="583"/>
                </a:moveTo>
                <a:lnTo>
                  <a:pt x="68102" y="583"/>
                </a:lnTo>
                <a:lnTo>
                  <a:pt x="59823" y="15684"/>
                </a:lnTo>
                <a:lnTo>
                  <a:pt x="32464" y="55110"/>
                </a:lnTo>
                <a:lnTo>
                  <a:pt x="21342" y="66159"/>
                </a:lnTo>
                <a:lnTo>
                  <a:pt x="10397" y="70742"/>
                </a:lnTo>
                <a:lnTo>
                  <a:pt x="6704" y="68483"/>
                </a:lnTo>
                <a:lnTo>
                  <a:pt x="4330" y="66491"/>
                </a:lnTo>
                <a:lnTo>
                  <a:pt x="1693" y="61632"/>
                </a:lnTo>
                <a:lnTo>
                  <a:pt x="0" y="45688"/>
                </a:lnTo>
                <a:lnTo>
                  <a:pt x="12048" y="6996"/>
                </a:lnTo>
                <a:lnTo>
                  <a:pt x="16769"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05" name="SMARTInkShape-Group97"/>
          <p:cNvGrpSpPr/>
          <p:nvPr/>
        </p:nvGrpSpPr>
        <p:grpSpPr>
          <a:xfrm>
            <a:off x="1241227" y="3233129"/>
            <a:ext cx="2178202" cy="1204221"/>
            <a:chOff x="1241227" y="3233129"/>
            <a:chExt cx="2178202" cy="1204221"/>
          </a:xfrm>
        </p:grpSpPr>
        <p:sp>
          <p:nvSpPr>
            <p:cNvPr id="195" name="SMARTInkShape-392"/>
            <p:cNvSpPr/>
            <p:nvPr>
              <p:custDataLst>
                <p:tags r:id="rId79"/>
              </p:custDataLst>
            </p:nvPr>
          </p:nvSpPr>
          <p:spPr>
            <a:xfrm>
              <a:off x="1241227" y="3259906"/>
              <a:ext cx="339223" cy="1177444"/>
            </a:xfrm>
            <a:custGeom>
              <a:avLst/>
              <a:gdLst/>
              <a:ahLst/>
              <a:cxnLst/>
              <a:rect l="0" t="0" r="0" b="0"/>
              <a:pathLst>
                <a:path w="339223" h="1177444">
                  <a:moveTo>
                    <a:pt x="0" y="731664"/>
                  </a:moveTo>
                  <a:lnTo>
                    <a:pt x="0" y="731664"/>
                  </a:lnTo>
                  <a:lnTo>
                    <a:pt x="9113" y="732657"/>
                  </a:lnTo>
                  <a:lnTo>
                    <a:pt x="29489" y="736809"/>
                  </a:lnTo>
                  <a:lnTo>
                    <a:pt x="71793" y="727797"/>
                  </a:lnTo>
                  <a:lnTo>
                    <a:pt x="107812" y="714754"/>
                  </a:lnTo>
                  <a:lnTo>
                    <a:pt x="143041" y="698705"/>
                  </a:lnTo>
                  <a:lnTo>
                    <a:pt x="187460" y="659762"/>
                  </a:lnTo>
                  <a:lnTo>
                    <a:pt x="224605" y="618335"/>
                  </a:lnTo>
                  <a:lnTo>
                    <a:pt x="252101" y="579412"/>
                  </a:lnTo>
                  <a:lnTo>
                    <a:pt x="270598" y="546103"/>
                  </a:lnTo>
                  <a:lnTo>
                    <a:pt x="288647" y="511098"/>
                  </a:lnTo>
                  <a:lnTo>
                    <a:pt x="305570" y="474599"/>
                  </a:lnTo>
                  <a:lnTo>
                    <a:pt x="317309" y="432805"/>
                  </a:lnTo>
                  <a:lnTo>
                    <a:pt x="327071" y="389003"/>
                  </a:lnTo>
                  <a:lnTo>
                    <a:pt x="335255" y="344606"/>
                  </a:lnTo>
                  <a:lnTo>
                    <a:pt x="338121" y="301024"/>
                  </a:lnTo>
                  <a:lnTo>
                    <a:pt x="338970" y="261542"/>
                  </a:lnTo>
                  <a:lnTo>
                    <a:pt x="339222" y="219858"/>
                  </a:lnTo>
                  <a:lnTo>
                    <a:pt x="338304" y="181930"/>
                  </a:lnTo>
                  <a:lnTo>
                    <a:pt x="332189" y="145557"/>
                  </a:lnTo>
                  <a:lnTo>
                    <a:pt x="323102" y="110636"/>
                  </a:lnTo>
                  <a:lnTo>
                    <a:pt x="301827" y="67211"/>
                  </a:lnTo>
                  <a:lnTo>
                    <a:pt x="270772" y="24369"/>
                  </a:lnTo>
                  <a:lnTo>
                    <a:pt x="243673" y="5923"/>
                  </a:lnTo>
                  <a:lnTo>
                    <a:pt x="230839" y="1354"/>
                  </a:lnTo>
                  <a:lnTo>
                    <a:pt x="220752" y="0"/>
                  </a:lnTo>
                  <a:lnTo>
                    <a:pt x="206739" y="4339"/>
                  </a:lnTo>
                  <a:lnTo>
                    <a:pt x="191356" y="14695"/>
                  </a:lnTo>
                  <a:lnTo>
                    <a:pt x="184927" y="20436"/>
                  </a:lnTo>
                  <a:lnTo>
                    <a:pt x="181408" y="31586"/>
                  </a:lnTo>
                  <a:lnTo>
                    <a:pt x="176782" y="51952"/>
                  </a:lnTo>
                  <a:lnTo>
                    <a:pt x="172827" y="65437"/>
                  </a:lnTo>
                  <a:lnTo>
                    <a:pt x="170289" y="100994"/>
                  </a:lnTo>
                  <a:lnTo>
                    <a:pt x="172495" y="134364"/>
                  </a:lnTo>
                  <a:lnTo>
                    <a:pt x="176786" y="169387"/>
                  </a:lnTo>
                  <a:lnTo>
                    <a:pt x="180704" y="207545"/>
                  </a:lnTo>
                  <a:lnTo>
                    <a:pt x="185484" y="236785"/>
                  </a:lnTo>
                  <a:lnTo>
                    <a:pt x="190916" y="269624"/>
                  </a:lnTo>
                  <a:lnTo>
                    <a:pt x="196638" y="301417"/>
                  </a:lnTo>
                  <a:lnTo>
                    <a:pt x="203480" y="333076"/>
                  </a:lnTo>
                  <a:lnTo>
                    <a:pt x="213136" y="366990"/>
                  </a:lnTo>
                  <a:lnTo>
                    <a:pt x="221396" y="399262"/>
                  </a:lnTo>
                  <a:lnTo>
                    <a:pt x="229367" y="431133"/>
                  </a:lnTo>
                  <a:lnTo>
                    <a:pt x="239524" y="465142"/>
                  </a:lnTo>
                  <a:lnTo>
                    <a:pt x="250653" y="497455"/>
                  </a:lnTo>
                  <a:lnTo>
                    <a:pt x="261221" y="529344"/>
                  </a:lnTo>
                  <a:lnTo>
                    <a:pt x="269226" y="563361"/>
                  </a:lnTo>
                  <a:lnTo>
                    <a:pt x="278736" y="598324"/>
                  </a:lnTo>
                  <a:lnTo>
                    <a:pt x="289578" y="633707"/>
                  </a:lnTo>
                  <a:lnTo>
                    <a:pt x="301011" y="669276"/>
                  </a:lnTo>
                  <a:lnTo>
                    <a:pt x="310061" y="704928"/>
                  </a:lnTo>
                  <a:lnTo>
                    <a:pt x="317391" y="740618"/>
                  </a:lnTo>
                  <a:lnTo>
                    <a:pt x="323956" y="776323"/>
                  </a:lnTo>
                  <a:lnTo>
                    <a:pt x="330181" y="812036"/>
                  </a:lnTo>
                  <a:lnTo>
                    <a:pt x="335262" y="847752"/>
                  </a:lnTo>
                  <a:lnTo>
                    <a:pt x="337521" y="883470"/>
                  </a:lnTo>
                  <a:lnTo>
                    <a:pt x="338525" y="919188"/>
                  </a:lnTo>
                  <a:lnTo>
                    <a:pt x="337979" y="953914"/>
                  </a:lnTo>
                  <a:lnTo>
                    <a:pt x="334429" y="985885"/>
                  </a:lnTo>
                  <a:lnTo>
                    <a:pt x="329544" y="1016630"/>
                  </a:lnTo>
                  <a:lnTo>
                    <a:pt x="321215" y="1059185"/>
                  </a:lnTo>
                  <a:lnTo>
                    <a:pt x="309818" y="1096929"/>
                  </a:lnTo>
                  <a:lnTo>
                    <a:pt x="292929" y="1135757"/>
                  </a:lnTo>
                  <a:lnTo>
                    <a:pt x="278396" y="1156217"/>
                  </a:lnTo>
                  <a:lnTo>
                    <a:pt x="261522" y="1170107"/>
                  </a:lnTo>
                  <a:lnTo>
                    <a:pt x="249847" y="1174575"/>
                  </a:lnTo>
                  <a:lnTo>
                    <a:pt x="226182" y="1177443"/>
                  </a:lnTo>
                  <a:lnTo>
                    <a:pt x="221233" y="1175694"/>
                  </a:lnTo>
                  <a:lnTo>
                    <a:pt x="198185" y="1153229"/>
                  </a:lnTo>
                  <a:lnTo>
                    <a:pt x="180771" y="1128001"/>
                  </a:lnTo>
                  <a:lnTo>
                    <a:pt x="169664" y="109778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6" name="SMARTInkShape-393"/>
            <p:cNvSpPr/>
            <p:nvPr>
              <p:custDataLst>
                <p:tags r:id="rId80"/>
              </p:custDataLst>
            </p:nvPr>
          </p:nvSpPr>
          <p:spPr>
            <a:xfrm>
              <a:off x="1616274" y="3233129"/>
              <a:ext cx="222818" cy="803091"/>
            </a:xfrm>
            <a:custGeom>
              <a:avLst/>
              <a:gdLst/>
              <a:ahLst/>
              <a:cxnLst/>
              <a:rect l="0" t="0" r="0" b="0"/>
              <a:pathLst>
                <a:path w="222818" h="803091">
                  <a:moveTo>
                    <a:pt x="0" y="642355"/>
                  </a:moveTo>
                  <a:lnTo>
                    <a:pt x="0" y="642355"/>
                  </a:lnTo>
                  <a:lnTo>
                    <a:pt x="20737" y="624263"/>
                  </a:lnTo>
                  <a:lnTo>
                    <a:pt x="54140" y="601461"/>
                  </a:lnTo>
                  <a:lnTo>
                    <a:pt x="97206" y="557749"/>
                  </a:lnTo>
                  <a:lnTo>
                    <a:pt x="120000" y="518560"/>
                  </a:lnTo>
                  <a:lnTo>
                    <a:pt x="147837" y="477122"/>
                  </a:lnTo>
                  <a:lnTo>
                    <a:pt x="166394" y="442474"/>
                  </a:lnTo>
                  <a:lnTo>
                    <a:pt x="179719" y="407073"/>
                  </a:lnTo>
                  <a:lnTo>
                    <a:pt x="194692" y="366708"/>
                  </a:lnTo>
                  <a:lnTo>
                    <a:pt x="206955" y="328069"/>
                  </a:lnTo>
                  <a:lnTo>
                    <a:pt x="212132" y="291485"/>
                  </a:lnTo>
                  <a:lnTo>
                    <a:pt x="218407" y="250770"/>
                  </a:lnTo>
                  <a:lnTo>
                    <a:pt x="221809" y="212027"/>
                  </a:lnTo>
                  <a:lnTo>
                    <a:pt x="222817" y="175412"/>
                  </a:lnTo>
                  <a:lnTo>
                    <a:pt x="218375" y="139428"/>
                  </a:lnTo>
                  <a:lnTo>
                    <a:pt x="207986" y="98842"/>
                  </a:lnTo>
                  <a:lnTo>
                    <a:pt x="196379" y="62162"/>
                  </a:lnTo>
                  <a:lnTo>
                    <a:pt x="189475" y="45164"/>
                  </a:lnTo>
                  <a:lnTo>
                    <a:pt x="174431" y="25429"/>
                  </a:lnTo>
                  <a:lnTo>
                    <a:pt x="150435" y="6053"/>
                  </a:lnTo>
                  <a:lnTo>
                    <a:pt x="140943" y="2367"/>
                  </a:lnTo>
                  <a:lnTo>
                    <a:pt x="123421" y="0"/>
                  </a:lnTo>
                  <a:lnTo>
                    <a:pt x="108778" y="4331"/>
                  </a:lnTo>
                  <a:lnTo>
                    <a:pt x="96612" y="11898"/>
                  </a:lnTo>
                  <a:lnTo>
                    <a:pt x="83612" y="30473"/>
                  </a:lnTo>
                  <a:lnTo>
                    <a:pt x="68496" y="68600"/>
                  </a:lnTo>
                  <a:lnTo>
                    <a:pt x="63690" y="108113"/>
                  </a:lnTo>
                  <a:lnTo>
                    <a:pt x="63850" y="148482"/>
                  </a:lnTo>
                  <a:lnTo>
                    <a:pt x="67403" y="180762"/>
                  </a:lnTo>
                  <a:lnTo>
                    <a:pt x="69644" y="214953"/>
                  </a:lnTo>
                  <a:lnTo>
                    <a:pt x="71632" y="249993"/>
                  </a:lnTo>
                  <a:lnTo>
                    <a:pt x="75823" y="285409"/>
                  </a:lnTo>
                  <a:lnTo>
                    <a:pt x="78347" y="320994"/>
                  </a:lnTo>
                  <a:lnTo>
                    <a:pt x="80461" y="357645"/>
                  </a:lnTo>
                  <a:lnTo>
                    <a:pt x="84708" y="397086"/>
                  </a:lnTo>
                  <a:lnTo>
                    <a:pt x="87257" y="435120"/>
                  </a:lnTo>
                  <a:lnTo>
                    <a:pt x="88390" y="471868"/>
                  </a:lnTo>
                  <a:lnTo>
                    <a:pt x="88894" y="508044"/>
                  </a:lnTo>
                  <a:lnTo>
                    <a:pt x="91763" y="541320"/>
                  </a:lnTo>
                  <a:lnTo>
                    <a:pt x="95354" y="572646"/>
                  </a:lnTo>
                  <a:lnTo>
                    <a:pt x="97375" y="617181"/>
                  </a:lnTo>
                  <a:lnTo>
                    <a:pt x="97974" y="655953"/>
                  </a:lnTo>
                  <a:lnTo>
                    <a:pt x="97159" y="692576"/>
                  </a:lnTo>
                  <a:lnTo>
                    <a:pt x="91143" y="735215"/>
                  </a:lnTo>
                  <a:lnTo>
                    <a:pt x="90532" y="774785"/>
                  </a:lnTo>
                  <a:lnTo>
                    <a:pt x="98226" y="80309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7" name="SMARTInkShape-394"/>
            <p:cNvSpPr/>
            <p:nvPr>
              <p:custDataLst>
                <p:tags r:id="rId81"/>
              </p:custDataLst>
            </p:nvPr>
          </p:nvSpPr>
          <p:spPr>
            <a:xfrm>
              <a:off x="1803953" y="3786343"/>
              <a:ext cx="151650" cy="294525"/>
            </a:xfrm>
            <a:custGeom>
              <a:avLst/>
              <a:gdLst/>
              <a:ahLst/>
              <a:cxnLst/>
              <a:rect l="0" t="0" r="0" b="0"/>
              <a:pathLst>
                <a:path w="151650" h="294525">
                  <a:moveTo>
                    <a:pt x="89141" y="124860"/>
                  </a:moveTo>
                  <a:lnTo>
                    <a:pt x="89141" y="124860"/>
                  </a:lnTo>
                  <a:lnTo>
                    <a:pt x="101570" y="124860"/>
                  </a:lnTo>
                  <a:lnTo>
                    <a:pt x="107232" y="122214"/>
                  </a:lnTo>
                  <a:lnTo>
                    <a:pt x="136770" y="95049"/>
                  </a:lnTo>
                  <a:lnTo>
                    <a:pt x="140075" y="86475"/>
                  </a:lnTo>
                  <a:lnTo>
                    <a:pt x="142673" y="45814"/>
                  </a:lnTo>
                  <a:lnTo>
                    <a:pt x="140053" y="37473"/>
                  </a:lnTo>
                  <a:lnTo>
                    <a:pt x="127485" y="20932"/>
                  </a:lnTo>
                  <a:lnTo>
                    <a:pt x="117810" y="11825"/>
                  </a:lnTo>
                  <a:lnTo>
                    <a:pt x="102817" y="3835"/>
                  </a:lnTo>
                  <a:lnTo>
                    <a:pt x="64040" y="0"/>
                  </a:lnTo>
                  <a:lnTo>
                    <a:pt x="47087" y="4631"/>
                  </a:lnTo>
                  <a:lnTo>
                    <a:pt x="30710" y="15085"/>
                  </a:lnTo>
                  <a:lnTo>
                    <a:pt x="21006" y="24755"/>
                  </a:lnTo>
                  <a:lnTo>
                    <a:pt x="5840" y="50982"/>
                  </a:lnTo>
                  <a:lnTo>
                    <a:pt x="1028" y="81494"/>
                  </a:lnTo>
                  <a:lnTo>
                    <a:pt x="0" y="120288"/>
                  </a:lnTo>
                  <a:lnTo>
                    <a:pt x="2510" y="161152"/>
                  </a:lnTo>
                  <a:lnTo>
                    <a:pt x="12210" y="187538"/>
                  </a:lnTo>
                  <a:lnTo>
                    <a:pt x="37726" y="231247"/>
                  </a:lnTo>
                  <a:lnTo>
                    <a:pt x="77361" y="273643"/>
                  </a:lnTo>
                  <a:lnTo>
                    <a:pt x="90391" y="286794"/>
                  </a:lnTo>
                  <a:lnTo>
                    <a:pt x="99949" y="291088"/>
                  </a:lnTo>
                  <a:lnTo>
                    <a:pt x="151649" y="29452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8" name="SMARTInkShape-395"/>
            <p:cNvSpPr/>
            <p:nvPr>
              <p:custDataLst>
                <p:tags r:id="rId82"/>
              </p:custDataLst>
            </p:nvPr>
          </p:nvSpPr>
          <p:spPr>
            <a:xfrm>
              <a:off x="1946672" y="3571875"/>
              <a:ext cx="116087" cy="98228"/>
            </a:xfrm>
            <a:custGeom>
              <a:avLst/>
              <a:gdLst/>
              <a:ahLst/>
              <a:cxnLst/>
              <a:rect l="0" t="0" r="0" b="0"/>
              <a:pathLst>
                <a:path w="116087" h="98228">
                  <a:moveTo>
                    <a:pt x="116086" y="0"/>
                  </a:moveTo>
                  <a:lnTo>
                    <a:pt x="116086" y="0"/>
                  </a:lnTo>
                  <a:lnTo>
                    <a:pt x="108398" y="0"/>
                  </a:lnTo>
                  <a:lnTo>
                    <a:pt x="77125" y="24908"/>
                  </a:lnTo>
                  <a:lnTo>
                    <a:pt x="60398" y="42807"/>
                  </a:lnTo>
                  <a:lnTo>
                    <a:pt x="33456" y="60281"/>
                  </a:lnTo>
                  <a:lnTo>
                    <a:pt x="0" y="9822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9" name="SMARTInkShape-396"/>
            <p:cNvSpPr/>
            <p:nvPr>
              <p:custDataLst>
                <p:tags r:id="rId83"/>
              </p:custDataLst>
            </p:nvPr>
          </p:nvSpPr>
          <p:spPr>
            <a:xfrm>
              <a:off x="1982924" y="3456001"/>
              <a:ext cx="472741" cy="614566"/>
            </a:xfrm>
            <a:custGeom>
              <a:avLst/>
              <a:gdLst/>
              <a:ahLst/>
              <a:cxnLst/>
              <a:rect l="0" t="0" r="0" b="0"/>
              <a:pathLst>
                <a:path w="472741" h="614566">
                  <a:moveTo>
                    <a:pt x="151271" y="321257"/>
                  </a:moveTo>
                  <a:lnTo>
                    <a:pt x="151271" y="321257"/>
                  </a:lnTo>
                  <a:lnTo>
                    <a:pt x="151271" y="325997"/>
                  </a:lnTo>
                  <a:lnTo>
                    <a:pt x="149287" y="327394"/>
                  </a:lnTo>
                  <a:lnTo>
                    <a:pt x="105934" y="339852"/>
                  </a:lnTo>
                  <a:lnTo>
                    <a:pt x="88559" y="350909"/>
                  </a:lnTo>
                  <a:lnTo>
                    <a:pt x="59963" y="378189"/>
                  </a:lnTo>
                  <a:lnTo>
                    <a:pt x="28348" y="422151"/>
                  </a:lnTo>
                  <a:lnTo>
                    <a:pt x="11649" y="464483"/>
                  </a:lnTo>
                  <a:lnTo>
                    <a:pt x="2167" y="499920"/>
                  </a:lnTo>
                  <a:lnTo>
                    <a:pt x="0" y="530842"/>
                  </a:lnTo>
                  <a:lnTo>
                    <a:pt x="7202" y="568158"/>
                  </a:lnTo>
                  <a:lnTo>
                    <a:pt x="13157" y="580150"/>
                  </a:lnTo>
                  <a:lnTo>
                    <a:pt x="28409" y="599276"/>
                  </a:lnTo>
                  <a:lnTo>
                    <a:pt x="42659" y="609457"/>
                  </a:lnTo>
                  <a:lnTo>
                    <a:pt x="59448" y="614016"/>
                  </a:lnTo>
                  <a:lnTo>
                    <a:pt x="89036" y="614565"/>
                  </a:lnTo>
                  <a:lnTo>
                    <a:pt x="109791" y="607703"/>
                  </a:lnTo>
                  <a:lnTo>
                    <a:pt x="151688" y="587242"/>
                  </a:lnTo>
                  <a:lnTo>
                    <a:pt x="180936" y="566355"/>
                  </a:lnTo>
                  <a:lnTo>
                    <a:pt x="218347" y="525990"/>
                  </a:lnTo>
                  <a:lnTo>
                    <a:pt x="243271" y="483664"/>
                  </a:lnTo>
                  <a:lnTo>
                    <a:pt x="261323" y="448862"/>
                  </a:lnTo>
                  <a:lnTo>
                    <a:pt x="278247" y="412423"/>
                  </a:lnTo>
                  <a:lnTo>
                    <a:pt x="289987" y="370648"/>
                  </a:lnTo>
                  <a:lnTo>
                    <a:pt x="298757" y="326851"/>
                  </a:lnTo>
                  <a:lnTo>
                    <a:pt x="301796" y="282455"/>
                  </a:lnTo>
                  <a:lnTo>
                    <a:pt x="302697" y="237881"/>
                  </a:lnTo>
                  <a:lnTo>
                    <a:pt x="302964" y="193255"/>
                  </a:lnTo>
                  <a:lnTo>
                    <a:pt x="302051" y="150598"/>
                  </a:lnTo>
                  <a:lnTo>
                    <a:pt x="295937" y="117233"/>
                  </a:lnTo>
                  <a:lnTo>
                    <a:pt x="284983" y="76198"/>
                  </a:lnTo>
                  <a:lnTo>
                    <a:pt x="270303" y="35978"/>
                  </a:lnTo>
                  <a:lnTo>
                    <a:pt x="258422" y="12045"/>
                  </a:lnTo>
                  <a:lnTo>
                    <a:pt x="252472" y="5235"/>
                  </a:lnTo>
                  <a:lnTo>
                    <a:pt x="241091" y="0"/>
                  </a:lnTo>
                  <a:lnTo>
                    <a:pt x="235983" y="4592"/>
                  </a:lnTo>
                  <a:lnTo>
                    <a:pt x="233569" y="12175"/>
                  </a:lnTo>
                  <a:lnTo>
                    <a:pt x="232020" y="37954"/>
                  </a:lnTo>
                  <a:lnTo>
                    <a:pt x="237851" y="73693"/>
                  </a:lnTo>
                  <a:lnTo>
                    <a:pt x="240755" y="112416"/>
                  </a:lnTo>
                  <a:lnTo>
                    <a:pt x="246466" y="156301"/>
                  </a:lnTo>
                  <a:lnTo>
                    <a:pt x="248151" y="189404"/>
                  </a:lnTo>
                  <a:lnTo>
                    <a:pt x="251545" y="221314"/>
                  </a:lnTo>
                  <a:lnTo>
                    <a:pt x="255369" y="254018"/>
                  </a:lnTo>
                  <a:lnTo>
                    <a:pt x="257068" y="291704"/>
                  </a:lnTo>
                  <a:lnTo>
                    <a:pt x="257823" y="328958"/>
                  </a:lnTo>
                  <a:lnTo>
                    <a:pt x="258159" y="364367"/>
                  </a:lnTo>
                  <a:lnTo>
                    <a:pt x="258308" y="396641"/>
                  </a:lnTo>
                  <a:lnTo>
                    <a:pt x="261020" y="430167"/>
                  </a:lnTo>
                  <a:lnTo>
                    <a:pt x="263549" y="462927"/>
                  </a:lnTo>
                  <a:lnTo>
                    <a:pt x="260386" y="503682"/>
                  </a:lnTo>
                  <a:lnTo>
                    <a:pt x="259008" y="539902"/>
                  </a:lnTo>
                  <a:lnTo>
                    <a:pt x="258504" y="583802"/>
                  </a:lnTo>
                  <a:lnTo>
                    <a:pt x="258434" y="604512"/>
                  </a:lnTo>
                  <a:lnTo>
                    <a:pt x="259424" y="605343"/>
                  </a:lnTo>
                  <a:lnTo>
                    <a:pt x="263170" y="606268"/>
                  </a:lnTo>
                  <a:lnTo>
                    <a:pt x="264566" y="604529"/>
                  </a:lnTo>
                  <a:lnTo>
                    <a:pt x="269452" y="590128"/>
                  </a:lnTo>
                  <a:lnTo>
                    <a:pt x="282516" y="566272"/>
                  </a:lnTo>
                  <a:lnTo>
                    <a:pt x="297159" y="525979"/>
                  </a:lnTo>
                  <a:lnTo>
                    <a:pt x="319078" y="481904"/>
                  </a:lnTo>
                  <a:lnTo>
                    <a:pt x="341710" y="438323"/>
                  </a:lnTo>
                  <a:lnTo>
                    <a:pt x="353770" y="418671"/>
                  </a:lnTo>
                  <a:lnTo>
                    <a:pt x="379560" y="397114"/>
                  </a:lnTo>
                  <a:lnTo>
                    <a:pt x="389128" y="394004"/>
                  </a:lnTo>
                  <a:lnTo>
                    <a:pt x="395230" y="393276"/>
                  </a:lnTo>
                  <a:lnTo>
                    <a:pt x="401249" y="395599"/>
                  </a:lnTo>
                  <a:lnTo>
                    <a:pt x="404244" y="397607"/>
                  </a:lnTo>
                  <a:lnTo>
                    <a:pt x="413198" y="409915"/>
                  </a:lnTo>
                  <a:lnTo>
                    <a:pt x="421023" y="447364"/>
                  </a:lnTo>
                  <a:lnTo>
                    <a:pt x="428153" y="491064"/>
                  </a:lnTo>
                  <a:lnTo>
                    <a:pt x="435658" y="535588"/>
                  </a:lnTo>
                  <a:lnTo>
                    <a:pt x="437744" y="569308"/>
                  </a:lnTo>
                  <a:lnTo>
                    <a:pt x="445573" y="603692"/>
                  </a:lnTo>
                  <a:lnTo>
                    <a:pt x="446691" y="604797"/>
                  </a:lnTo>
                  <a:lnTo>
                    <a:pt x="450579" y="606025"/>
                  </a:lnTo>
                  <a:lnTo>
                    <a:pt x="453005" y="605360"/>
                  </a:lnTo>
                  <a:lnTo>
                    <a:pt x="462191" y="599232"/>
                  </a:lnTo>
                  <a:lnTo>
                    <a:pt x="472740" y="58021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0" name="SMARTInkShape-397"/>
            <p:cNvSpPr/>
            <p:nvPr>
              <p:custDataLst>
                <p:tags r:id="rId84"/>
              </p:custDataLst>
            </p:nvPr>
          </p:nvSpPr>
          <p:spPr>
            <a:xfrm>
              <a:off x="2457061" y="3805452"/>
              <a:ext cx="132549" cy="248627"/>
            </a:xfrm>
            <a:custGeom>
              <a:avLst/>
              <a:gdLst/>
              <a:ahLst/>
              <a:cxnLst/>
              <a:rect l="0" t="0" r="0" b="0"/>
              <a:pathLst>
                <a:path w="132549" h="248627">
                  <a:moveTo>
                    <a:pt x="78970" y="78962"/>
                  </a:moveTo>
                  <a:lnTo>
                    <a:pt x="78970" y="78962"/>
                  </a:lnTo>
                  <a:lnTo>
                    <a:pt x="86659" y="86651"/>
                  </a:lnTo>
                  <a:lnTo>
                    <a:pt x="88065" y="86072"/>
                  </a:lnTo>
                  <a:lnTo>
                    <a:pt x="95480" y="80094"/>
                  </a:lnTo>
                  <a:lnTo>
                    <a:pt x="101170" y="79298"/>
                  </a:lnTo>
                  <a:lnTo>
                    <a:pt x="102700" y="78194"/>
                  </a:lnTo>
                  <a:lnTo>
                    <a:pt x="103720" y="76465"/>
                  </a:lnTo>
                  <a:lnTo>
                    <a:pt x="105155" y="69292"/>
                  </a:lnTo>
                  <a:lnTo>
                    <a:pt x="105749" y="35513"/>
                  </a:lnTo>
                  <a:lnTo>
                    <a:pt x="103109" y="27240"/>
                  </a:lnTo>
                  <a:lnTo>
                    <a:pt x="93329" y="13844"/>
                  </a:lnTo>
                  <a:lnTo>
                    <a:pt x="87667" y="10333"/>
                  </a:lnTo>
                  <a:lnTo>
                    <a:pt x="81844" y="7781"/>
                  </a:lnTo>
                  <a:lnTo>
                    <a:pt x="72987" y="1757"/>
                  </a:lnTo>
                  <a:lnTo>
                    <a:pt x="67051" y="0"/>
                  </a:lnTo>
                  <a:lnTo>
                    <a:pt x="58459" y="1865"/>
                  </a:lnTo>
                  <a:lnTo>
                    <a:pt x="45111" y="8493"/>
                  </a:lnTo>
                  <a:lnTo>
                    <a:pt x="31713" y="19622"/>
                  </a:lnTo>
                  <a:lnTo>
                    <a:pt x="13518" y="49736"/>
                  </a:lnTo>
                  <a:lnTo>
                    <a:pt x="3318" y="89703"/>
                  </a:lnTo>
                  <a:lnTo>
                    <a:pt x="0" y="110477"/>
                  </a:lnTo>
                  <a:lnTo>
                    <a:pt x="6008" y="141411"/>
                  </a:lnTo>
                  <a:lnTo>
                    <a:pt x="22543" y="186035"/>
                  </a:lnTo>
                  <a:lnTo>
                    <a:pt x="32375" y="206048"/>
                  </a:lnTo>
                  <a:lnTo>
                    <a:pt x="53921" y="231860"/>
                  </a:lnTo>
                  <a:lnTo>
                    <a:pt x="68462" y="242115"/>
                  </a:lnTo>
                  <a:lnTo>
                    <a:pt x="85338" y="246697"/>
                  </a:lnTo>
                  <a:lnTo>
                    <a:pt x="132548" y="248626"/>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1" name="SMARTInkShape-398"/>
            <p:cNvSpPr/>
            <p:nvPr>
              <p:custDataLst>
                <p:tags r:id="rId85"/>
              </p:custDataLst>
            </p:nvPr>
          </p:nvSpPr>
          <p:spPr>
            <a:xfrm>
              <a:off x="2705695" y="3464719"/>
              <a:ext cx="26790" cy="705446"/>
            </a:xfrm>
            <a:custGeom>
              <a:avLst/>
              <a:gdLst/>
              <a:ahLst/>
              <a:cxnLst/>
              <a:rect l="0" t="0" r="0" b="0"/>
              <a:pathLst>
                <a:path w="26790" h="705446">
                  <a:moveTo>
                    <a:pt x="0" y="0"/>
                  </a:moveTo>
                  <a:lnTo>
                    <a:pt x="0" y="0"/>
                  </a:lnTo>
                  <a:lnTo>
                    <a:pt x="7689" y="7688"/>
                  </a:lnTo>
                  <a:lnTo>
                    <a:pt x="8562" y="13302"/>
                  </a:lnTo>
                  <a:lnTo>
                    <a:pt x="8915" y="53865"/>
                  </a:lnTo>
                  <a:lnTo>
                    <a:pt x="8928" y="97639"/>
                  </a:lnTo>
                  <a:lnTo>
                    <a:pt x="8929" y="131677"/>
                  </a:lnTo>
                  <a:lnTo>
                    <a:pt x="8930" y="168881"/>
                  </a:lnTo>
                  <a:lnTo>
                    <a:pt x="8930" y="200074"/>
                  </a:lnTo>
                  <a:lnTo>
                    <a:pt x="8930" y="231135"/>
                  </a:lnTo>
                  <a:lnTo>
                    <a:pt x="8930" y="262469"/>
                  </a:lnTo>
                  <a:lnTo>
                    <a:pt x="8930" y="296239"/>
                  </a:lnTo>
                  <a:lnTo>
                    <a:pt x="11576" y="328445"/>
                  </a:lnTo>
                  <a:lnTo>
                    <a:pt x="15067" y="360288"/>
                  </a:lnTo>
                  <a:lnTo>
                    <a:pt x="16618" y="394284"/>
                  </a:lnTo>
                  <a:lnTo>
                    <a:pt x="17308" y="429237"/>
                  </a:lnTo>
                  <a:lnTo>
                    <a:pt x="17614" y="463623"/>
                  </a:lnTo>
                  <a:lnTo>
                    <a:pt x="17751" y="495443"/>
                  </a:lnTo>
                  <a:lnTo>
                    <a:pt x="17811" y="526121"/>
                  </a:lnTo>
                  <a:lnTo>
                    <a:pt x="17838" y="556292"/>
                  </a:lnTo>
                  <a:lnTo>
                    <a:pt x="17853" y="599185"/>
                  </a:lnTo>
                  <a:lnTo>
                    <a:pt x="17858" y="632619"/>
                  </a:lnTo>
                  <a:lnTo>
                    <a:pt x="17859" y="673678"/>
                  </a:lnTo>
                  <a:lnTo>
                    <a:pt x="17860" y="692004"/>
                  </a:lnTo>
                  <a:lnTo>
                    <a:pt x="20505" y="697156"/>
                  </a:lnTo>
                  <a:lnTo>
                    <a:pt x="26789" y="70544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2" name="SMARTInkShape-399"/>
            <p:cNvSpPr/>
            <p:nvPr>
              <p:custDataLst>
                <p:tags r:id="rId86"/>
              </p:custDataLst>
            </p:nvPr>
          </p:nvSpPr>
          <p:spPr>
            <a:xfrm>
              <a:off x="2857500" y="3473648"/>
              <a:ext cx="17860" cy="705447"/>
            </a:xfrm>
            <a:custGeom>
              <a:avLst/>
              <a:gdLst/>
              <a:ahLst/>
              <a:cxnLst/>
              <a:rect l="0" t="0" r="0" b="0"/>
              <a:pathLst>
                <a:path w="17860" h="705447">
                  <a:moveTo>
                    <a:pt x="17859" y="0"/>
                  </a:moveTo>
                  <a:lnTo>
                    <a:pt x="17859" y="0"/>
                  </a:lnTo>
                  <a:lnTo>
                    <a:pt x="13119" y="0"/>
                  </a:lnTo>
                  <a:lnTo>
                    <a:pt x="11723" y="993"/>
                  </a:lnTo>
                  <a:lnTo>
                    <a:pt x="10792" y="2646"/>
                  </a:lnTo>
                  <a:lnTo>
                    <a:pt x="9298" y="12429"/>
                  </a:lnTo>
                  <a:lnTo>
                    <a:pt x="7959" y="55134"/>
                  </a:lnTo>
                  <a:lnTo>
                    <a:pt x="3791" y="82812"/>
                  </a:lnTo>
                  <a:lnTo>
                    <a:pt x="5974" y="121551"/>
                  </a:lnTo>
                  <a:lnTo>
                    <a:pt x="2211" y="164449"/>
                  </a:lnTo>
                  <a:lnTo>
                    <a:pt x="983" y="193804"/>
                  </a:lnTo>
                  <a:lnTo>
                    <a:pt x="437" y="226034"/>
                  </a:lnTo>
                  <a:lnTo>
                    <a:pt x="194" y="260202"/>
                  </a:lnTo>
                  <a:lnTo>
                    <a:pt x="86" y="295232"/>
                  </a:lnTo>
                  <a:lnTo>
                    <a:pt x="38" y="330644"/>
                  </a:lnTo>
                  <a:lnTo>
                    <a:pt x="17" y="366226"/>
                  </a:lnTo>
                  <a:lnTo>
                    <a:pt x="8" y="401884"/>
                  </a:lnTo>
                  <a:lnTo>
                    <a:pt x="3" y="437577"/>
                  </a:lnTo>
                  <a:lnTo>
                    <a:pt x="2" y="473284"/>
                  </a:lnTo>
                  <a:lnTo>
                    <a:pt x="1" y="508997"/>
                  </a:lnTo>
                  <a:lnTo>
                    <a:pt x="0" y="553091"/>
                  </a:lnTo>
                  <a:lnTo>
                    <a:pt x="0" y="596032"/>
                  </a:lnTo>
                  <a:lnTo>
                    <a:pt x="0" y="630693"/>
                  </a:lnTo>
                  <a:lnTo>
                    <a:pt x="0" y="668080"/>
                  </a:lnTo>
                  <a:lnTo>
                    <a:pt x="0" y="702979"/>
                  </a:lnTo>
                  <a:lnTo>
                    <a:pt x="992" y="703801"/>
                  </a:lnTo>
                  <a:lnTo>
                    <a:pt x="8930" y="705446"/>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3" name="SMARTInkShape-400"/>
            <p:cNvSpPr/>
            <p:nvPr>
              <p:custDataLst>
                <p:tags r:id="rId87"/>
              </p:custDataLst>
            </p:nvPr>
          </p:nvSpPr>
          <p:spPr>
            <a:xfrm>
              <a:off x="2714625" y="3759402"/>
              <a:ext cx="303610" cy="26787"/>
            </a:xfrm>
            <a:custGeom>
              <a:avLst/>
              <a:gdLst/>
              <a:ahLst/>
              <a:cxnLst/>
              <a:rect l="0" t="0" r="0" b="0"/>
              <a:pathLst>
                <a:path w="303610" h="26787">
                  <a:moveTo>
                    <a:pt x="303609" y="26786"/>
                  </a:moveTo>
                  <a:lnTo>
                    <a:pt x="303609" y="26786"/>
                  </a:lnTo>
                  <a:lnTo>
                    <a:pt x="295921" y="19097"/>
                  </a:lnTo>
                  <a:lnTo>
                    <a:pt x="255554" y="8783"/>
                  </a:lnTo>
                  <a:lnTo>
                    <a:pt x="226162" y="1349"/>
                  </a:lnTo>
                  <a:lnTo>
                    <a:pt x="186732" y="175"/>
                  </a:lnTo>
                  <a:lnTo>
                    <a:pt x="148908" y="20"/>
                  </a:lnTo>
                  <a:lnTo>
                    <a:pt x="111515" y="0"/>
                  </a:lnTo>
                  <a:lnTo>
                    <a:pt x="80457" y="989"/>
                  </a:lnTo>
                  <a:lnTo>
                    <a:pt x="35898" y="8374"/>
                  </a:lnTo>
                  <a:lnTo>
                    <a:pt x="0" y="8926"/>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4" name="SMARTInkShape-401"/>
            <p:cNvSpPr/>
            <p:nvPr>
              <p:custDataLst>
                <p:tags r:id="rId88"/>
              </p:custDataLst>
            </p:nvPr>
          </p:nvSpPr>
          <p:spPr>
            <a:xfrm>
              <a:off x="2911434" y="3813132"/>
              <a:ext cx="507995" cy="374892"/>
            </a:xfrm>
            <a:custGeom>
              <a:avLst/>
              <a:gdLst/>
              <a:ahLst/>
              <a:cxnLst/>
              <a:rect l="0" t="0" r="0" b="0"/>
              <a:pathLst>
                <a:path w="507995" h="374892">
                  <a:moveTo>
                    <a:pt x="44293" y="133790"/>
                  </a:moveTo>
                  <a:lnTo>
                    <a:pt x="44293" y="133790"/>
                  </a:lnTo>
                  <a:lnTo>
                    <a:pt x="84527" y="133790"/>
                  </a:lnTo>
                  <a:lnTo>
                    <a:pt x="109493" y="126661"/>
                  </a:lnTo>
                  <a:lnTo>
                    <a:pt x="148786" y="106932"/>
                  </a:lnTo>
                  <a:lnTo>
                    <a:pt x="156219" y="100025"/>
                  </a:lnTo>
                  <a:lnTo>
                    <a:pt x="172129" y="73732"/>
                  </a:lnTo>
                  <a:lnTo>
                    <a:pt x="176428" y="60983"/>
                  </a:lnTo>
                  <a:lnTo>
                    <a:pt x="178079" y="33969"/>
                  </a:lnTo>
                  <a:lnTo>
                    <a:pt x="175521" y="27248"/>
                  </a:lnTo>
                  <a:lnTo>
                    <a:pt x="157243" y="5833"/>
                  </a:lnTo>
                  <a:lnTo>
                    <a:pt x="148732" y="2506"/>
                  </a:lnTo>
                  <a:lnTo>
                    <a:pt x="114358" y="0"/>
                  </a:lnTo>
                  <a:lnTo>
                    <a:pt x="88368" y="9578"/>
                  </a:lnTo>
                  <a:lnTo>
                    <a:pt x="70912" y="20588"/>
                  </a:lnTo>
                  <a:lnTo>
                    <a:pt x="55818" y="36418"/>
                  </a:lnTo>
                  <a:lnTo>
                    <a:pt x="28523" y="74003"/>
                  </a:lnTo>
                  <a:lnTo>
                    <a:pt x="11826" y="116289"/>
                  </a:lnTo>
                  <a:lnTo>
                    <a:pt x="2345" y="151720"/>
                  </a:lnTo>
                  <a:lnTo>
                    <a:pt x="0" y="195315"/>
                  </a:lnTo>
                  <a:lnTo>
                    <a:pt x="2360" y="224950"/>
                  </a:lnTo>
                  <a:lnTo>
                    <a:pt x="7797" y="240782"/>
                  </a:lnTo>
                  <a:lnTo>
                    <a:pt x="33068" y="273275"/>
                  </a:lnTo>
                  <a:lnTo>
                    <a:pt x="50448" y="286684"/>
                  </a:lnTo>
                  <a:lnTo>
                    <a:pt x="93671" y="306265"/>
                  </a:lnTo>
                  <a:lnTo>
                    <a:pt x="134212" y="311578"/>
                  </a:lnTo>
                  <a:lnTo>
                    <a:pt x="160563" y="309499"/>
                  </a:lnTo>
                  <a:lnTo>
                    <a:pt x="205051" y="302265"/>
                  </a:lnTo>
                  <a:lnTo>
                    <a:pt x="249678" y="283442"/>
                  </a:lnTo>
                  <a:lnTo>
                    <a:pt x="294324" y="251062"/>
                  </a:lnTo>
                  <a:lnTo>
                    <a:pt x="318467" y="229722"/>
                  </a:lnTo>
                  <a:lnTo>
                    <a:pt x="349538" y="188058"/>
                  </a:lnTo>
                  <a:lnTo>
                    <a:pt x="368170" y="150368"/>
                  </a:lnTo>
                  <a:lnTo>
                    <a:pt x="379540" y="121814"/>
                  </a:lnTo>
                  <a:lnTo>
                    <a:pt x="383263" y="78144"/>
                  </a:lnTo>
                  <a:lnTo>
                    <a:pt x="383620" y="35732"/>
                  </a:lnTo>
                  <a:lnTo>
                    <a:pt x="383621" y="40354"/>
                  </a:lnTo>
                  <a:lnTo>
                    <a:pt x="386266" y="45299"/>
                  </a:lnTo>
                  <a:lnTo>
                    <a:pt x="409352" y="82545"/>
                  </a:lnTo>
                  <a:lnTo>
                    <a:pt x="430384" y="125168"/>
                  </a:lnTo>
                  <a:lnTo>
                    <a:pt x="452176" y="169549"/>
                  </a:lnTo>
                  <a:lnTo>
                    <a:pt x="470879" y="207881"/>
                  </a:lnTo>
                  <a:lnTo>
                    <a:pt x="489162" y="248636"/>
                  </a:lnTo>
                  <a:lnTo>
                    <a:pt x="503761" y="285350"/>
                  </a:lnTo>
                  <a:lnTo>
                    <a:pt x="507994" y="325470"/>
                  </a:lnTo>
                  <a:lnTo>
                    <a:pt x="503706" y="344593"/>
                  </a:lnTo>
                  <a:lnTo>
                    <a:pt x="496151" y="358087"/>
                  </a:lnTo>
                  <a:lnTo>
                    <a:pt x="482888" y="368369"/>
                  </a:lnTo>
                  <a:lnTo>
                    <a:pt x="461650" y="372959"/>
                  </a:lnTo>
                  <a:lnTo>
                    <a:pt x="426815" y="374509"/>
                  </a:lnTo>
                  <a:lnTo>
                    <a:pt x="393222" y="374778"/>
                  </a:lnTo>
                  <a:lnTo>
                    <a:pt x="352290" y="374858"/>
                  </a:lnTo>
                  <a:lnTo>
                    <a:pt x="313704" y="374881"/>
                  </a:lnTo>
                  <a:lnTo>
                    <a:pt x="273174" y="374890"/>
                  </a:lnTo>
                  <a:lnTo>
                    <a:pt x="249675" y="37489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06" name="SMARTInkShape-402"/>
          <p:cNvSpPr/>
          <p:nvPr>
            <p:custDataLst>
              <p:tags r:id="rId5"/>
            </p:custDataLst>
          </p:nvPr>
        </p:nvSpPr>
        <p:spPr>
          <a:xfrm>
            <a:off x="1902024" y="4277356"/>
            <a:ext cx="1384102" cy="62473"/>
          </a:xfrm>
          <a:custGeom>
            <a:avLst/>
            <a:gdLst/>
            <a:ahLst/>
            <a:cxnLst/>
            <a:rect l="0" t="0" r="0" b="0"/>
            <a:pathLst>
              <a:path w="1384102" h="62473">
                <a:moveTo>
                  <a:pt x="1384101" y="26753"/>
                </a:moveTo>
                <a:lnTo>
                  <a:pt x="1384101" y="26753"/>
                </a:lnTo>
                <a:lnTo>
                  <a:pt x="1340652" y="26753"/>
                </a:lnTo>
                <a:lnTo>
                  <a:pt x="1299661" y="26753"/>
                </a:lnTo>
                <a:lnTo>
                  <a:pt x="1255935" y="26753"/>
                </a:lnTo>
                <a:lnTo>
                  <a:pt x="1214022" y="26753"/>
                </a:lnTo>
                <a:lnTo>
                  <a:pt x="1169734" y="24108"/>
                </a:lnTo>
                <a:lnTo>
                  <a:pt x="1129318" y="19065"/>
                </a:lnTo>
                <a:lnTo>
                  <a:pt x="1094849" y="13451"/>
                </a:lnTo>
                <a:lnTo>
                  <a:pt x="1059500" y="10244"/>
                </a:lnTo>
                <a:lnTo>
                  <a:pt x="1023891" y="4553"/>
                </a:lnTo>
                <a:lnTo>
                  <a:pt x="988205" y="1324"/>
                </a:lnTo>
                <a:lnTo>
                  <a:pt x="952496" y="367"/>
                </a:lnTo>
                <a:lnTo>
                  <a:pt x="916780" y="84"/>
                </a:lnTo>
                <a:lnTo>
                  <a:pt x="876321" y="0"/>
                </a:lnTo>
                <a:lnTo>
                  <a:pt x="832914" y="4715"/>
                </a:lnTo>
                <a:lnTo>
                  <a:pt x="793374" y="7656"/>
                </a:lnTo>
                <a:lnTo>
                  <a:pt x="751783" y="8527"/>
                </a:lnTo>
                <a:lnTo>
                  <a:pt x="708040" y="8785"/>
                </a:lnTo>
                <a:lnTo>
                  <a:pt x="668400" y="8861"/>
                </a:lnTo>
                <a:lnTo>
                  <a:pt x="626779" y="8884"/>
                </a:lnTo>
                <a:lnTo>
                  <a:pt x="583028" y="8891"/>
                </a:lnTo>
                <a:lnTo>
                  <a:pt x="538645" y="8893"/>
                </a:lnTo>
                <a:lnTo>
                  <a:pt x="494076" y="8893"/>
                </a:lnTo>
                <a:lnTo>
                  <a:pt x="454191" y="8894"/>
                </a:lnTo>
                <a:lnTo>
                  <a:pt x="412498" y="13634"/>
                </a:lnTo>
                <a:lnTo>
                  <a:pt x="373465" y="16583"/>
                </a:lnTo>
                <a:lnTo>
                  <a:pt x="332024" y="17455"/>
                </a:lnTo>
                <a:lnTo>
                  <a:pt x="293066" y="17715"/>
                </a:lnTo>
                <a:lnTo>
                  <a:pt x="256388" y="17791"/>
                </a:lnTo>
                <a:lnTo>
                  <a:pt x="214575" y="17817"/>
                </a:lnTo>
                <a:lnTo>
                  <a:pt x="171773" y="20468"/>
                </a:lnTo>
                <a:lnTo>
                  <a:pt x="134362" y="25512"/>
                </a:lnTo>
                <a:lnTo>
                  <a:pt x="91997" y="33657"/>
                </a:lnTo>
                <a:lnTo>
                  <a:pt x="72237" y="37729"/>
                </a:lnTo>
                <a:lnTo>
                  <a:pt x="29812" y="56639"/>
                </a:lnTo>
                <a:lnTo>
                  <a:pt x="21400" y="60744"/>
                </a:lnTo>
                <a:lnTo>
                  <a:pt x="0" y="6247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16" name="SMARTInkShape-Group99"/>
          <p:cNvGrpSpPr/>
          <p:nvPr/>
        </p:nvGrpSpPr>
        <p:grpSpPr>
          <a:xfrm>
            <a:off x="4554710" y="3571875"/>
            <a:ext cx="2552875" cy="741165"/>
            <a:chOff x="4554710" y="3571875"/>
            <a:chExt cx="2552875" cy="741165"/>
          </a:xfrm>
        </p:grpSpPr>
        <p:sp>
          <p:nvSpPr>
            <p:cNvPr id="207" name="SMARTInkShape-403"/>
            <p:cNvSpPr/>
            <p:nvPr>
              <p:custDataLst>
                <p:tags r:id="rId70"/>
              </p:custDataLst>
            </p:nvPr>
          </p:nvSpPr>
          <p:spPr>
            <a:xfrm>
              <a:off x="4554710" y="3831213"/>
              <a:ext cx="365549" cy="419319"/>
            </a:xfrm>
            <a:custGeom>
              <a:avLst/>
              <a:gdLst/>
              <a:ahLst/>
              <a:cxnLst/>
              <a:rect l="0" t="0" r="0" b="0"/>
              <a:pathLst>
                <a:path w="365549" h="419319">
                  <a:moveTo>
                    <a:pt x="365548" y="17482"/>
                  </a:moveTo>
                  <a:lnTo>
                    <a:pt x="365548" y="17482"/>
                  </a:lnTo>
                  <a:lnTo>
                    <a:pt x="357859" y="17482"/>
                  </a:lnTo>
                  <a:lnTo>
                    <a:pt x="352245" y="12742"/>
                  </a:lnTo>
                  <a:lnTo>
                    <a:pt x="344422" y="10415"/>
                  </a:lnTo>
                  <a:lnTo>
                    <a:pt x="311683" y="6070"/>
                  </a:lnTo>
                  <a:lnTo>
                    <a:pt x="298944" y="2488"/>
                  </a:lnTo>
                  <a:lnTo>
                    <a:pt x="257852" y="0"/>
                  </a:lnTo>
                  <a:lnTo>
                    <a:pt x="213672" y="6740"/>
                  </a:lnTo>
                  <a:lnTo>
                    <a:pt x="195852" y="9732"/>
                  </a:lnTo>
                  <a:lnTo>
                    <a:pt x="155971" y="28564"/>
                  </a:lnTo>
                  <a:lnTo>
                    <a:pt x="114964" y="53876"/>
                  </a:lnTo>
                  <a:lnTo>
                    <a:pt x="98404" y="66399"/>
                  </a:lnTo>
                  <a:lnTo>
                    <a:pt x="59289" y="108955"/>
                  </a:lnTo>
                  <a:lnTo>
                    <a:pt x="16090" y="152609"/>
                  </a:lnTo>
                  <a:lnTo>
                    <a:pt x="5910" y="167542"/>
                  </a:lnTo>
                  <a:lnTo>
                    <a:pt x="1350" y="184535"/>
                  </a:lnTo>
                  <a:lnTo>
                    <a:pt x="0" y="202137"/>
                  </a:lnTo>
                  <a:lnTo>
                    <a:pt x="4340" y="219920"/>
                  </a:lnTo>
                  <a:lnTo>
                    <a:pt x="11865" y="229163"/>
                  </a:lnTo>
                  <a:lnTo>
                    <a:pt x="27258" y="245236"/>
                  </a:lnTo>
                  <a:lnTo>
                    <a:pt x="44387" y="263559"/>
                  </a:lnTo>
                  <a:lnTo>
                    <a:pt x="81014" y="289997"/>
                  </a:lnTo>
                  <a:lnTo>
                    <a:pt x="115757" y="316714"/>
                  </a:lnTo>
                  <a:lnTo>
                    <a:pt x="160197" y="342527"/>
                  </a:lnTo>
                  <a:lnTo>
                    <a:pt x="204817" y="371772"/>
                  </a:lnTo>
                  <a:lnTo>
                    <a:pt x="249463" y="391756"/>
                  </a:lnTo>
                  <a:lnTo>
                    <a:pt x="294110" y="406318"/>
                  </a:lnTo>
                  <a:lnTo>
                    <a:pt x="356618" y="41931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8" name="SMARTInkShape-404"/>
            <p:cNvSpPr/>
            <p:nvPr>
              <p:custDataLst>
                <p:tags r:id="rId71"/>
              </p:custDataLst>
            </p:nvPr>
          </p:nvSpPr>
          <p:spPr>
            <a:xfrm>
              <a:off x="4976035" y="3868328"/>
              <a:ext cx="906824" cy="364143"/>
            </a:xfrm>
            <a:custGeom>
              <a:avLst/>
              <a:gdLst/>
              <a:ahLst/>
              <a:cxnLst/>
              <a:rect l="0" t="0" r="0" b="0"/>
              <a:pathLst>
                <a:path w="906824" h="364143">
                  <a:moveTo>
                    <a:pt x="346059" y="87524"/>
                  </a:moveTo>
                  <a:lnTo>
                    <a:pt x="346059" y="87524"/>
                  </a:lnTo>
                  <a:lnTo>
                    <a:pt x="341318" y="87524"/>
                  </a:lnTo>
                  <a:lnTo>
                    <a:pt x="339922" y="86531"/>
                  </a:lnTo>
                  <a:lnTo>
                    <a:pt x="338991" y="84878"/>
                  </a:lnTo>
                  <a:lnTo>
                    <a:pt x="338370" y="82783"/>
                  </a:lnTo>
                  <a:lnTo>
                    <a:pt x="327578" y="69432"/>
                  </a:lnTo>
                  <a:lnTo>
                    <a:pt x="312243" y="54750"/>
                  </a:lnTo>
                  <a:lnTo>
                    <a:pt x="285994" y="39895"/>
                  </a:lnTo>
                  <a:lnTo>
                    <a:pt x="268510" y="35708"/>
                  </a:lnTo>
                  <a:lnTo>
                    <a:pt x="225247" y="34100"/>
                  </a:lnTo>
                  <a:lnTo>
                    <a:pt x="184702" y="36612"/>
                  </a:lnTo>
                  <a:lnTo>
                    <a:pt x="140594" y="49179"/>
                  </a:lnTo>
                  <a:lnTo>
                    <a:pt x="96017" y="68498"/>
                  </a:lnTo>
                  <a:lnTo>
                    <a:pt x="54877" y="102565"/>
                  </a:lnTo>
                  <a:lnTo>
                    <a:pt x="31638" y="127242"/>
                  </a:lnTo>
                  <a:lnTo>
                    <a:pt x="13220" y="168417"/>
                  </a:lnTo>
                  <a:lnTo>
                    <a:pt x="517" y="209963"/>
                  </a:lnTo>
                  <a:lnTo>
                    <a:pt x="0" y="224293"/>
                  </a:lnTo>
                  <a:lnTo>
                    <a:pt x="10389" y="266489"/>
                  </a:lnTo>
                  <a:lnTo>
                    <a:pt x="18838" y="288276"/>
                  </a:lnTo>
                  <a:lnTo>
                    <a:pt x="56631" y="325504"/>
                  </a:lnTo>
                  <a:lnTo>
                    <a:pt x="88135" y="348440"/>
                  </a:lnTo>
                  <a:lnTo>
                    <a:pt x="114195" y="359190"/>
                  </a:lnTo>
                  <a:lnTo>
                    <a:pt x="152312" y="363326"/>
                  </a:lnTo>
                  <a:lnTo>
                    <a:pt x="193025" y="364142"/>
                  </a:lnTo>
                  <a:lnTo>
                    <a:pt x="228738" y="363312"/>
                  </a:lnTo>
                  <a:lnTo>
                    <a:pt x="242984" y="359586"/>
                  </a:lnTo>
                  <a:lnTo>
                    <a:pt x="285151" y="330922"/>
                  </a:lnTo>
                  <a:lnTo>
                    <a:pt x="296830" y="316748"/>
                  </a:lnTo>
                  <a:lnTo>
                    <a:pt x="321827" y="274659"/>
                  </a:lnTo>
                  <a:lnTo>
                    <a:pt x="336458" y="236606"/>
                  </a:lnTo>
                  <a:lnTo>
                    <a:pt x="344162" y="195906"/>
                  </a:lnTo>
                  <a:lnTo>
                    <a:pt x="338555" y="153066"/>
                  </a:lnTo>
                  <a:lnTo>
                    <a:pt x="325247" y="112266"/>
                  </a:lnTo>
                  <a:lnTo>
                    <a:pt x="303804" y="71024"/>
                  </a:lnTo>
                  <a:lnTo>
                    <a:pt x="279467" y="41343"/>
                  </a:lnTo>
                  <a:lnTo>
                    <a:pt x="255551" y="23459"/>
                  </a:lnTo>
                  <a:lnTo>
                    <a:pt x="230606" y="12427"/>
                  </a:lnTo>
                  <a:lnTo>
                    <a:pt x="191595" y="2474"/>
                  </a:lnTo>
                  <a:lnTo>
                    <a:pt x="166294" y="6344"/>
                  </a:lnTo>
                  <a:lnTo>
                    <a:pt x="159338" y="9441"/>
                  </a:lnTo>
                  <a:lnTo>
                    <a:pt x="156094" y="11656"/>
                  </a:lnTo>
                  <a:lnTo>
                    <a:pt x="146788" y="24254"/>
                  </a:lnTo>
                  <a:lnTo>
                    <a:pt x="142487" y="35814"/>
                  </a:lnTo>
                  <a:lnTo>
                    <a:pt x="141212" y="50264"/>
                  </a:lnTo>
                  <a:lnTo>
                    <a:pt x="143560" y="58727"/>
                  </a:lnTo>
                  <a:lnTo>
                    <a:pt x="146919" y="65795"/>
                  </a:lnTo>
                  <a:lnTo>
                    <a:pt x="148412" y="72244"/>
                  </a:lnTo>
                  <a:lnTo>
                    <a:pt x="154367" y="78418"/>
                  </a:lnTo>
                  <a:lnTo>
                    <a:pt x="162636" y="83477"/>
                  </a:lnTo>
                  <a:lnTo>
                    <a:pt x="173861" y="86324"/>
                  </a:lnTo>
                  <a:lnTo>
                    <a:pt x="183867" y="86990"/>
                  </a:lnTo>
                  <a:lnTo>
                    <a:pt x="200657" y="82625"/>
                  </a:lnTo>
                  <a:lnTo>
                    <a:pt x="240706" y="66519"/>
                  </a:lnTo>
                  <a:lnTo>
                    <a:pt x="284950" y="44073"/>
                  </a:lnTo>
                  <a:lnTo>
                    <a:pt x="324823" y="22405"/>
                  </a:lnTo>
                  <a:lnTo>
                    <a:pt x="365647" y="4212"/>
                  </a:lnTo>
                  <a:lnTo>
                    <a:pt x="386479" y="0"/>
                  </a:lnTo>
                  <a:lnTo>
                    <a:pt x="399080" y="1661"/>
                  </a:lnTo>
                  <a:lnTo>
                    <a:pt x="405219" y="3493"/>
                  </a:lnTo>
                  <a:lnTo>
                    <a:pt x="414686" y="10820"/>
                  </a:lnTo>
                  <a:lnTo>
                    <a:pt x="428847" y="31692"/>
                  </a:lnTo>
                  <a:lnTo>
                    <a:pt x="440207" y="69182"/>
                  </a:lnTo>
                  <a:lnTo>
                    <a:pt x="443077" y="103145"/>
                  </a:lnTo>
                  <a:lnTo>
                    <a:pt x="443927" y="138344"/>
                  </a:lnTo>
                  <a:lnTo>
                    <a:pt x="444179" y="172917"/>
                  </a:lnTo>
                  <a:lnTo>
                    <a:pt x="444264" y="211768"/>
                  </a:lnTo>
                  <a:lnTo>
                    <a:pt x="441633" y="239100"/>
                  </a:lnTo>
                  <a:lnTo>
                    <a:pt x="435464" y="281899"/>
                  </a:lnTo>
                  <a:lnTo>
                    <a:pt x="436420" y="282592"/>
                  </a:lnTo>
                  <a:lnTo>
                    <a:pt x="440128" y="283361"/>
                  </a:lnTo>
                  <a:lnTo>
                    <a:pt x="441514" y="282574"/>
                  </a:lnTo>
                  <a:lnTo>
                    <a:pt x="442438" y="281057"/>
                  </a:lnTo>
                  <a:lnTo>
                    <a:pt x="443464" y="275734"/>
                  </a:lnTo>
                  <a:lnTo>
                    <a:pt x="445034" y="261580"/>
                  </a:lnTo>
                  <a:lnTo>
                    <a:pt x="456597" y="236374"/>
                  </a:lnTo>
                  <a:lnTo>
                    <a:pt x="477289" y="193299"/>
                  </a:lnTo>
                  <a:lnTo>
                    <a:pt x="498503" y="151816"/>
                  </a:lnTo>
                  <a:lnTo>
                    <a:pt x="517061" y="114665"/>
                  </a:lnTo>
                  <a:lnTo>
                    <a:pt x="544104" y="73194"/>
                  </a:lnTo>
                  <a:lnTo>
                    <a:pt x="554008" y="59686"/>
                  </a:lnTo>
                  <a:lnTo>
                    <a:pt x="560189" y="55308"/>
                  </a:lnTo>
                  <a:lnTo>
                    <a:pt x="563226" y="54140"/>
                  </a:lnTo>
                  <a:lnTo>
                    <a:pt x="566243" y="54353"/>
                  </a:lnTo>
                  <a:lnTo>
                    <a:pt x="572241" y="57237"/>
                  </a:lnTo>
                  <a:lnTo>
                    <a:pt x="574238" y="60387"/>
                  </a:lnTo>
                  <a:lnTo>
                    <a:pt x="585064" y="99427"/>
                  </a:lnTo>
                  <a:lnTo>
                    <a:pt x="586746" y="137500"/>
                  </a:lnTo>
                  <a:lnTo>
                    <a:pt x="593215" y="177101"/>
                  </a:lnTo>
                  <a:lnTo>
                    <a:pt x="598168" y="219466"/>
                  </a:lnTo>
                  <a:lnTo>
                    <a:pt x="603666" y="256792"/>
                  </a:lnTo>
                  <a:lnTo>
                    <a:pt x="611881" y="290844"/>
                  </a:lnTo>
                  <a:lnTo>
                    <a:pt x="625975" y="317427"/>
                  </a:lnTo>
                  <a:lnTo>
                    <a:pt x="631862" y="323648"/>
                  </a:lnTo>
                  <a:lnTo>
                    <a:pt x="637786" y="326413"/>
                  </a:lnTo>
                  <a:lnTo>
                    <a:pt x="643725" y="327642"/>
                  </a:lnTo>
                  <a:lnTo>
                    <a:pt x="646699" y="326977"/>
                  </a:lnTo>
                  <a:lnTo>
                    <a:pt x="666316" y="316110"/>
                  </a:lnTo>
                  <a:lnTo>
                    <a:pt x="674596" y="305204"/>
                  </a:lnTo>
                  <a:lnTo>
                    <a:pt x="698224" y="264393"/>
                  </a:lnTo>
                  <a:lnTo>
                    <a:pt x="718644" y="223186"/>
                  </a:lnTo>
                  <a:lnTo>
                    <a:pt x="732525" y="181349"/>
                  </a:lnTo>
                  <a:lnTo>
                    <a:pt x="741797" y="146632"/>
                  </a:lnTo>
                  <a:lnTo>
                    <a:pt x="752827" y="106475"/>
                  </a:lnTo>
                  <a:lnTo>
                    <a:pt x="761039" y="65619"/>
                  </a:lnTo>
                  <a:lnTo>
                    <a:pt x="767779" y="36842"/>
                  </a:lnTo>
                  <a:lnTo>
                    <a:pt x="770081" y="32900"/>
                  </a:lnTo>
                  <a:lnTo>
                    <a:pt x="772607" y="30272"/>
                  </a:lnTo>
                  <a:lnTo>
                    <a:pt x="778060" y="27352"/>
                  </a:lnTo>
                  <a:lnTo>
                    <a:pt x="779911" y="27565"/>
                  </a:lnTo>
                  <a:lnTo>
                    <a:pt x="781145" y="28700"/>
                  </a:lnTo>
                  <a:lnTo>
                    <a:pt x="781968" y="30448"/>
                  </a:lnTo>
                  <a:lnTo>
                    <a:pt x="800178" y="45844"/>
                  </a:lnTo>
                  <a:lnTo>
                    <a:pt x="826974" y="89461"/>
                  </a:lnTo>
                  <a:lnTo>
                    <a:pt x="848206" y="132427"/>
                  </a:lnTo>
                  <a:lnTo>
                    <a:pt x="870345" y="172682"/>
                  </a:lnTo>
                  <a:lnTo>
                    <a:pt x="890040" y="213856"/>
                  </a:lnTo>
                  <a:lnTo>
                    <a:pt x="904564" y="256369"/>
                  </a:lnTo>
                  <a:lnTo>
                    <a:pt x="906823" y="270383"/>
                  </a:lnTo>
                  <a:lnTo>
                    <a:pt x="905180" y="283227"/>
                  </a:lnTo>
                  <a:lnTo>
                    <a:pt x="898677" y="298968"/>
                  </a:lnTo>
                  <a:lnTo>
                    <a:pt x="887592" y="313176"/>
                  </a:lnTo>
                  <a:lnTo>
                    <a:pt x="874063" y="322504"/>
                  </a:lnTo>
                  <a:lnTo>
                    <a:pt x="852746" y="326812"/>
                  </a:lnTo>
                  <a:lnTo>
                    <a:pt x="814521" y="328386"/>
                  </a:lnTo>
                  <a:lnTo>
                    <a:pt x="784834" y="325909"/>
                  </a:lnTo>
                  <a:lnTo>
                    <a:pt x="745263" y="314377"/>
                  </a:lnTo>
                  <a:lnTo>
                    <a:pt x="721318" y="309851"/>
                  </a:lnTo>
                  <a:lnTo>
                    <a:pt x="693524" y="290789"/>
                  </a:lnTo>
                  <a:lnTo>
                    <a:pt x="678413" y="269198"/>
                  </a:lnTo>
                  <a:lnTo>
                    <a:pt x="676457" y="24825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9" name="SMARTInkShape-405"/>
            <p:cNvSpPr/>
            <p:nvPr>
              <p:custDataLst>
                <p:tags r:id="rId72"/>
              </p:custDataLst>
            </p:nvPr>
          </p:nvSpPr>
          <p:spPr>
            <a:xfrm>
              <a:off x="5893594" y="3571875"/>
              <a:ext cx="71438" cy="660798"/>
            </a:xfrm>
            <a:custGeom>
              <a:avLst/>
              <a:gdLst/>
              <a:ahLst/>
              <a:cxnLst/>
              <a:rect l="0" t="0" r="0" b="0"/>
              <a:pathLst>
                <a:path w="71438" h="660798">
                  <a:moveTo>
                    <a:pt x="0" y="0"/>
                  </a:moveTo>
                  <a:lnTo>
                    <a:pt x="0" y="0"/>
                  </a:lnTo>
                  <a:lnTo>
                    <a:pt x="7688" y="7689"/>
                  </a:lnTo>
                  <a:lnTo>
                    <a:pt x="15986" y="51612"/>
                  </a:lnTo>
                  <a:lnTo>
                    <a:pt x="23146" y="86620"/>
                  </a:lnTo>
                  <a:lnTo>
                    <a:pt x="26702" y="123120"/>
                  </a:lnTo>
                  <a:lnTo>
                    <a:pt x="33598" y="165905"/>
                  </a:lnTo>
                  <a:lnTo>
                    <a:pt x="39075" y="198751"/>
                  </a:lnTo>
                  <a:lnTo>
                    <a:pt x="42172" y="233194"/>
                  </a:lnTo>
                  <a:lnTo>
                    <a:pt x="43547" y="268344"/>
                  </a:lnTo>
                  <a:lnTo>
                    <a:pt x="44159" y="303811"/>
                  </a:lnTo>
                  <a:lnTo>
                    <a:pt x="47077" y="339418"/>
                  </a:lnTo>
                  <a:lnTo>
                    <a:pt x="50689" y="375087"/>
                  </a:lnTo>
                  <a:lnTo>
                    <a:pt x="52293" y="410783"/>
                  </a:lnTo>
                  <a:lnTo>
                    <a:pt x="53007" y="446492"/>
                  </a:lnTo>
                  <a:lnTo>
                    <a:pt x="53324" y="480222"/>
                  </a:lnTo>
                  <a:lnTo>
                    <a:pt x="53503" y="521524"/>
                  </a:lnTo>
                  <a:lnTo>
                    <a:pt x="53556" y="558897"/>
                  </a:lnTo>
                  <a:lnTo>
                    <a:pt x="53573" y="601789"/>
                  </a:lnTo>
                  <a:lnTo>
                    <a:pt x="53577" y="642461"/>
                  </a:lnTo>
                  <a:lnTo>
                    <a:pt x="53577" y="648573"/>
                  </a:lnTo>
                  <a:lnTo>
                    <a:pt x="54570" y="652647"/>
                  </a:lnTo>
                  <a:lnTo>
                    <a:pt x="56223" y="655364"/>
                  </a:lnTo>
                  <a:lnTo>
                    <a:pt x="61267" y="659723"/>
                  </a:lnTo>
                  <a:lnTo>
                    <a:pt x="71437" y="66079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0" name="SMARTInkShape-406"/>
            <p:cNvSpPr/>
            <p:nvPr>
              <p:custDataLst>
                <p:tags r:id="rId73"/>
              </p:custDataLst>
            </p:nvPr>
          </p:nvSpPr>
          <p:spPr>
            <a:xfrm>
              <a:off x="5893594" y="3884414"/>
              <a:ext cx="312540" cy="35720"/>
            </a:xfrm>
            <a:custGeom>
              <a:avLst/>
              <a:gdLst/>
              <a:ahLst/>
              <a:cxnLst/>
              <a:rect l="0" t="0" r="0" b="0"/>
              <a:pathLst>
                <a:path w="312540" h="35720">
                  <a:moveTo>
                    <a:pt x="312539" y="35719"/>
                  </a:moveTo>
                  <a:lnTo>
                    <a:pt x="312539" y="35719"/>
                  </a:lnTo>
                  <a:lnTo>
                    <a:pt x="307798" y="30978"/>
                  </a:lnTo>
                  <a:lnTo>
                    <a:pt x="302825" y="28651"/>
                  </a:lnTo>
                  <a:lnTo>
                    <a:pt x="263543" y="20725"/>
                  </a:lnTo>
                  <a:lnTo>
                    <a:pt x="222669" y="13496"/>
                  </a:lnTo>
                  <a:lnTo>
                    <a:pt x="178518" y="6885"/>
                  </a:lnTo>
                  <a:lnTo>
                    <a:pt x="133935" y="907"/>
                  </a:lnTo>
                  <a:lnTo>
                    <a:pt x="89295" y="119"/>
                  </a:lnTo>
                  <a:lnTo>
                    <a:pt x="48147" y="7699"/>
                  </a:lnTo>
                  <a:lnTo>
                    <a:pt x="11229" y="8898"/>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1" name="SMARTInkShape-407"/>
            <p:cNvSpPr/>
            <p:nvPr>
              <p:custDataLst>
                <p:tags r:id="rId74"/>
              </p:custDataLst>
            </p:nvPr>
          </p:nvSpPr>
          <p:spPr>
            <a:xfrm>
              <a:off x="6085505" y="3955974"/>
              <a:ext cx="415309" cy="258648"/>
            </a:xfrm>
            <a:custGeom>
              <a:avLst/>
              <a:gdLst/>
              <a:ahLst/>
              <a:cxnLst/>
              <a:rect l="0" t="0" r="0" b="0"/>
              <a:pathLst>
                <a:path w="415309" h="258648">
                  <a:moveTo>
                    <a:pt x="58120" y="98104"/>
                  </a:moveTo>
                  <a:lnTo>
                    <a:pt x="58120" y="98104"/>
                  </a:lnTo>
                  <a:lnTo>
                    <a:pt x="98355" y="105793"/>
                  </a:lnTo>
                  <a:lnTo>
                    <a:pt x="123320" y="105796"/>
                  </a:lnTo>
                  <a:lnTo>
                    <a:pt x="153332" y="94573"/>
                  </a:lnTo>
                  <a:lnTo>
                    <a:pt x="166478" y="86034"/>
                  </a:lnTo>
                  <a:lnTo>
                    <a:pt x="170771" y="80171"/>
                  </a:lnTo>
                  <a:lnTo>
                    <a:pt x="173672" y="74259"/>
                  </a:lnTo>
                  <a:lnTo>
                    <a:pt x="179890" y="65352"/>
                  </a:lnTo>
                  <a:lnTo>
                    <a:pt x="181693" y="59405"/>
                  </a:lnTo>
                  <a:lnTo>
                    <a:pt x="182709" y="45737"/>
                  </a:lnTo>
                  <a:lnTo>
                    <a:pt x="180300" y="37457"/>
                  </a:lnTo>
                  <a:lnTo>
                    <a:pt x="167880" y="20958"/>
                  </a:lnTo>
                  <a:lnTo>
                    <a:pt x="162133" y="14869"/>
                  </a:lnTo>
                  <a:lnTo>
                    <a:pt x="153627" y="11502"/>
                  </a:lnTo>
                  <a:lnTo>
                    <a:pt x="144223" y="9013"/>
                  </a:lnTo>
                  <a:lnTo>
                    <a:pt x="132360" y="3025"/>
                  </a:lnTo>
                  <a:lnTo>
                    <a:pt x="87762" y="0"/>
                  </a:lnTo>
                  <a:lnTo>
                    <a:pt x="64049" y="7031"/>
                  </a:lnTo>
                  <a:lnTo>
                    <a:pt x="52156" y="12317"/>
                  </a:lnTo>
                  <a:lnTo>
                    <a:pt x="42902" y="20620"/>
                  </a:lnTo>
                  <a:lnTo>
                    <a:pt x="14839" y="59577"/>
                  </a:lnTo>
                  <a:lnTo>
                    <a:pt x="9118" y="71390"/>
                  </a:lnTo>
                  <a:lnTo>
                    <a:pt x="0" y="108219"/>
                  </a:lnTo>
                  <a:lnTo>
                    <a:pt x="3748" y="147098"/>
                  </a:lnTo>
                  <a:lnTo>
                    <a:pt x="14151" y="185327"/>
                  </a:lnTo>
                  <a:lnTo>
                    <a:pt x="25512" y="210804"/>
                  </a:lnTo>
                  <a:lnTo>
                    <a:pt x="34036" y="220292"/>
                  </a:lnTo>
                  <a:lnTo>
                    <a:pt x="69933" y="247798"/>
                  </a:lnTo>
                  <a:lnTo>
                    <a:pt x="92047" y="255567"/>
                  </a:lnTo>
                  <a:lnTo>
                    <a:pt x="135405" y="258647"/>
                  </a:lnTo>
                  <a:lnTo>
                    <a:pt x="165439" y="251671"/>
                  </a:lnTo>
                  <a:lnTo>
                    <a:pt x="197648" y="237843"/>
                  </a:lnTo>
                  <a:lnTo>
                    <a:pt x="215768" y="219545"/>
                  </a:lnTo>
                  <a:lnTo>
                    <a:pt x="243898" y="176916"/>
                  </a:lnTo>
                  <a:lnTo>
                    <a:pt x="262881" y="133618"/>
                  </a:lnTo>
                  <a:lnTo>
                    <a:pt x="277312" y="95284"/>
                  </a:lnTo>
                  <a:lnTo>
                    <a:pt x="281204" y="51414"/>
                  </a:lnTo>
                  <a:lnTo>
                    <a:pt x="281315" y="41827"/>
                  </a:lnTo>
                  <a:lnTo>
                    <a:pt x="282323" y="41734"/>
                  </a:lnTo>
                  <a:lnTo>
                    <a:pt x="286089" y="46923"/>
                  </a:lnTo>
                  <a:lnTo>
                    <a:pt x="289047" y="56261"/>
                  </a:lnTo>
                  <a:lnTo>
                    <a:pt x="294923" y="99134"/>
                  </a:lnTo>
                  <a:lnTo>
                    <a:pt x="308369" y="135820"/>
                  </a:lnTo>
                  <a:lnTo>
                    <a:pt x="324055" y="177742"/>
                  </a:lnTo>
                  <a:lnTo>
                    <a:pt x="355135" y="216841"/>
                  </a:lnTo>
                  <a:lnTo>
                    <a:pt x="373159" y="242149"/>
                  </a:lnTo>
                  <a:lnTo>
                    <a:pt x="382023" y="246460"/>
                  </a:lnTo>
                  <a:lnTo>
                    <a:pt x="415308" y="24990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2" name="SMARTInkShape-408"/>
            <p:cNvSpPr/>
            <p:nvPr>
              <p:custDataLst>
                <p:tags r:id="rId75"/>
              </p:custDataLst>
            </p:nvPr>
          </p:nvSpPr>
          <p:spPr>
            <a:xfrm>
              <a:off x="6474023" y="4036787"/>
              <a:ext cx="285751" cy="230018"/>
            </a:xfrm>
            <a:custGeom>
              <a:avLst/>
              <a:gdLst/>
              <a:ahLst/>
              <a:cxnLst/>
              <a:rect l="0" t="0" r="0" b="0"/>
              <a:pathLst>
                <a:path w="285751" h="230018">
                  <a:moveTo>
                    <a:pt x="0" y="142307"/>
                  </a:moveTo>
                  <a:lnTo>
                    <a:pt x="0" y="142307"/>
                  </a:lnTo>
                  <a:lnTo>
                    <a:pt x="7689" y="142307"/>
                  </a:lnTo>
                  <a:lnTo>
                    <a:pt x="13303" y="137566"/>
                  </a:lnTo>
                  <a:lnTo>
                    <a:pt x="15835" y="132593"/>
                  </a:lnTo>
                  <a:lnTo>
                    <a:pt x="16510" y="129878"/>
                  </a:lnTo>
                  <a:lnTo>
                    <a:pt x="22200" y="121316"/>
                  </a:lnTo>
                  <a:lnTo>
                    <a:pt x="52401" y="82248"/>
                  </a:lnTo>
                  <a:lnTo>
                    <a:pt x="77148" y="41073"/>
                  </a:lnTo>
                  <a:lnTo>
                    <a:pt x="95229" y="12511"/>
                  </a:lnTo>
                  <a:lnTo>
                    <a:pt x="104174" y="3748"/>
                  </a:lnTo>
                  <a:lnTo>
                    <a:pt x="110130" y="1350"/>
                  </a:lnTo>
                  <a:lnTo>
                    <a:pt x="119061" y="0"/>
                  </a:lnTo>
                  <a:lnTo>
                    <a:pt x="121047" y="803"/>
                  </a:lnTo>
                  <a:lnTo>
                    <a:pt x="122370" y="2330"/>
                  </a:lnTo>
                  <a:lnTo>
                    <a:pt x="131851" y="27259"/>
                  </a:lnTo>
                  <a:lnTo>
                    <a:pt x="133761" y="71744"/>
                  </a:lnTo>
                  <a:lnTo>
                    <a:pt x="131245" y="97917"/>
                  </a:lnTo>
                  <a:lnTo>
                    <a:pt x="125836" y="141349"/>
                  </a:lnTo>
                  <a:lnTo>
                    <a:pt x="125064" y="184079"/>
                  </a:lnTo>
                  <a:lnTo>
                    <a:pt x="125025" y="193553"/>
                  </a:lnTo>
                  <a:lnTo>
                    <a:pt x="126014" y="194330"/>
                  </a:lnTo>
                  <a:lnTo>
                    <a:pt x="129759" y="195194"/>
                  </a:lnTo>
                  <a:lnTo>
                    <a:pt x="131154" y="194432"/>
                  </a:lnTo>
                  <a:lnTo>
                    <a:pt x="132085" y="192932"/>
                  </a:lnTo>
                  <a:lnTo>
                    <a:pt x="133119" y="187627"/>
                  </a:lnTo>
                  <a:lnTo>
                    <a:pt x="134693" y="173484"/>
                  </a:lnTo>
                  <a:lnTo>
                    <a:pt x="149156" y="132064"/>
                  </a:lnTo>
                  <a:lnTo>
                    <a:pt x="163755" y="93296"/>
                  </a:lnTo>
                  <a:lnTo>
                    <a:pt x="184550" y="51119"/>
                  </a:lnTo>
                  <a:lnTo>
                    <a:pt x="199431" y="32709"/>
                  </a:lnTo>
                  <a:lnTo>
                    <a:pt x="201415" y="31538"/>
                  </a:lnTo>
                  <a:lnTo>
                    <a:pt x="202738" y="31750"/>
                  </a:lnTo>
                  <a:lnTo>
                    <a:pt x="226328" y="68511"/>
                  </a:lnTo>
                  <a:lnTo>
                    <a:pt x="234048" y="107453"/>
                  </a:lnTo>
                  <a:lnTo>
                    <a:pt x="246309" y="150358"/>
                  </a:lnTo>
                  <a:lnTo>
                    <a:pt x="254282" y="188211"/>
                  </a:lnTo>
                  <a:lnTo>
                    <a:pt x="266238" y="218734"/>
                  </a:lnTo>
                  <a:lnTo>
                    <a:pt x="275434" y="230017"/>
                  </a:lnTo>
                  <a:lnTo>
                    <a:pt x="276889" y="229553"/>
                  </a:lnTo>
                  <a:lnTo>
                    <a:pt x="285750" y="22267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3" name="SMARTInkShape-409"/>
            <p:cNvSpPr/>
            <p:nvPr>
              <p:custDataLst>
                <p:tags r:id="rId76"/>
              </p:custDataLst>
            </p:nvPr>
          </p:nvSpPr>
          <p:spPr>
            <a:xfrm>
              <a:off x="6742703" y="3974273"/>
              <a:ext cx="164990" cy="320811"/>
            </a:xfrm>
            <a:custGeom>
              <a:avLst/>
              <a:gdLst/>
              <a:ahLst/>
              <a:cxnLst/>
              <a:rect l="0" t="0" r="0" b="0"/>
              <a:pathLst>
                <a:path w="164990" h="320811">
                  <a:moveTo>
                    <a:pt x="133156" y="151243"/>
                  </a:moveTo>
                  <a:lnTo>
                    <a:pt x="133156" y="151243"/>
                  </a:lnTo>
                  <a:lnTo>
                    <a:pt x="145585" y="151243"/>
                  </a:lnTo>
                  <a:lnTo>
                    <a:pt x="151248" y="148597"/>
                  </a:lnTo>
                  <a:lnTo>
                    <a:pt x="154147" y="146502"/>
                  </a:lnTo>
                  <a:lnTo>
                    <a:pt x="157368" y="141529"/>
                  </a:lnTo>
                  <a:lnTo>
                    <a:pt x="159182" y="130505"/>
                  </a:lnTo>
                  <a:lnTo>
                    <a:pt x="160598" y="121190"/>
                  </a:lnTo>
                  <a:lnTo>
                    <a:pt x="164534" y="113743"/>
                  </a:lnTo>
                  <a:lnTo>
                    <a:pt x="164989" y="109375"/>
                  </a:lnTo>
                  <a:lnTo>
                    <a:pt x="157682" y="68044"/>
                  </a:lnTo>
                  <a:lnTo>
                    <a:pt x="150345" y="48539"/>
                  </a:lnTo>
                  <a:lnTo>
                    <a:pt x="130140" y="15822"/>
                  </a:lnTo>
                  <a:lnTo>
                    <a:pt x="116498" y="5836"/>
                  </a:lnTo>
                  <a:lnTo>
                    <a:pt x="99887" y="1334"/>
                  </a:lnTo>
                  <a:lnTo>
                    <a:pt x="87139" y="0"/>
                  </a:lnTo>
                  <a:lnTo>
                    <a:pt x="72338" y="4345"/>
                  </a:lnTo>
                  <a:lnTo>
                    <a:pt x="60125" y="11916"/>
                  </a:lnTo>
                  <a:lnTo>
                    <a:pt x="33315" y="49371"/>
                  </a:lnTo>
                  <a:lnTo>
                    <a:pt x="20316" y="86986"/>
                  </a:lnTo>
                  <a:lnTo>
                    <a:pt x="8194" y="126754"/>
                  </a:lnTo>
                  <a:lnTo>
                    <a:pt x="1873" y="160854"/>
                  </a:lnTo>
                  <a:lnTo>
                    <a:pt x="0" y="196093"/>
                  </a:lnTo>
                  <a:lnTo>
                    <a:pt x="2091" y="229024"/>
                  </a:lnTo>
                  <a:lnTo>
                    <a:pt x="11686" y="266818"/>
                  </a:lnTo>
                  <a:lnTo>
                    <a:pt x="24128" y="295817"/>
                  </a:lnTo>
                  <a:lnTo>
                    <a:pt x="33767" y="308433"/>
                  </a:lnTo>
                  <a:lnTo>
                    <a:pt x="44666" y="315363"/>
                  </a:lnTo>
                  <a:lnTo>
                    <a:pt x="67832" y="319811"/>
                  </a:lnTo>
                  <a:lnTo>
                    <a:pt x="101613" y="320810"/>
                  </a:lnTo>
                  <a:lnTo>
                    <a:pt x="124227" y="31197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4" name="SMARTInkShape-410"/>
            <p:cNvSpPr/>
            <p:nvPr>
              <p:custDataLst>
                <p:tags r:id="rId77"/>
              </p:custDataLst>
            </p:nvPr>
          </p:nvSpPr>
          <p:spPr>
            <a:xfrm>
              <a:off x="6875859" y="3821906"/>
              <a:ext cx="160736" cy="169665"/>
            </a:xfrm>
            <a:custGeom>
              <a:avLst/>
              <a:gdLst/>
              <a:ahLst/>
              <a:cxnLst/>
              <a:rect l="0" t="0" r="0" b="0"/>
              <a:pathLst>
                <a:path w="160736" h="169665">
                  <a:moveTo>
                    <a:pt x="160735" y="0"/>
                  </a:moveTo>
                  <a:lnTo>
                    <a:pt x="160735" y="0"/>
                  </a:lnTo>
                  <a:lnTo>
                    <a:pt x="153606" y="8121"/>
                  </a:lnTo>
                  <a:lnTo>
                    <a:pt x="126183" y="50803"/>
                  </a:lnTo>
                  <a:lnTo>
                    <a:pt x="88276" y="90107"/>
                  </a:lnTo>
                  <a:lnTo>
                    <a:pt x="45506" y="132068"/>
                  </a:lnTo>
                  <a:lnTo>
                    <a:pt x="0" y="16966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5" name="SMARTInkShape-411"/>
            <p:cNvSpPr/>
            <p:nvPr>
              <p:custDataLst>
                <p:tags r:id="rId78"/>
              </p:custDataLst>
            </p:nvPr>
          </p:nvSpPr>
          <p:spPr>
            <a:xfrm>
              <a:off x="6813352" y="4045872"/>
              <a:ext cx="294233" cy="267168"/>
            </a:xfrm>
            <a:custGeom>
              <a:avLst/>
              <a:gdLst/>
              <a:ahLst/>
              <a:cxnLst/>
              <a:rect l="0" t="0" r="0" b="0"/>
              <a:pathLst>
                <a:path w="294233" h="267168">
                  <a:moveTo>
                    <a:pt x="0" y="213589"/>
                  </a:moveTo>
                  <a:lnTo>
                    <a:pt x="0" y="213589"/>
                  </a:lnTo>
                  <a:lnTo>
                    <a:pt x="4740" y="213589"/>
                  </a:lnTo>
                  <a:lnTo>
                    <a:pt x="47249" y="235930"/>
                  </a:lnTo>
                  <a:lnTo>
                    <a:pt x="59363" y="238401"/>
                  </a:lnTo>
                  <a:lnTo>
                    <a:pt x="68718" y="236853"/>
                  </a:lnTo>
                  <a:lnTo>
                    <a:pt x="93091" y="224039"/>
                  </a:lnTo>
                  <a:lnTo>
                    <a:pt x="104543" y="214595"/>
                  </a:lnTo>
                  <a:lnTo>
                    <a:pt x="128064" y="179098"/>
                  </a:lnTo>
                  <a:lnTo>
                    <a:pt x="151819" y="139748"/>
                  </a:lnTo>
                  <a:lnTo>
                    <a:pt x="170879" y="98792"/>
                  </a:lnTo>
                  <a:lnTo>
                    <a:pt x="183206" y="62039"/>
                  </a:lnTo>
                  <a:lnTo>
                    <a:pt x="191696" y="21910"/>
                  </a:lnTo>
                  <a:lnTo>
                    <a:pt x="196505" y="4776"/>
                  </a:lnTo>
                  <a:lnTo>
                    <a:pt x="198472" y="2943"/>
                  </a:lnTo>
                  <a:lnTo>
                    <a:pt x="203303" y="906"/>
                  </a:lnTo>
                  <a:lnTo>
                    <a:pt x="208757" y="0"/>
                  </a:lnTo>
                  <a:lnTo>
                    <a:pt x="211601" y="1743"/>
                  </a:lnTo>
                  <a:lnTo>
                    <a:pt x="239899" y="38329"/>
                  </a:lnTo>
                  <a:lnTo>
                    <a:pt x="258410" y="80082"/>
                  </a:lnTo>
                  <a:lnTo>
                    <a:pt x="278915" y="124349"/>
                  </a:lnTo>
                  <a:lnTo>
                    <a:pt x="289590" y="168948"/>
                  </a:lnTo>
                  <a:lnTo>
                    <a:pt x="294232" y="210090"/>
                  </a:lnTo>
                  <a:lnTo>
                    <a:pt x="289190" y="222286"/>
                  </a:lnTo>
                  <a:lnTo>
                    <a:pt x="274523" y="241545"/>
                  </a:lnTo>
                  <a:lnTo>
                    <a:pt x="255634" y="251748"/>
                  </a:lnTo>
                  <a:lnTo>
                    <a:pt x="221592" y="256955"/>
                  </a:lnTo>
                  <a:lnTo>
                    <a:pt x="188136" y="257858"/>
                  </a:lnTo>
                  <a:lnTo>
                    <a:pt x="146253" y="259117"/>
                  </a:lnTo>
                  <a:lnTo>
                    <a:pt x="102534" y="264341"/>
                  </a:lnTo>
                  <a:lnTo>
                    <a:pt x="59584" y="266795"/>
                  </a:lnTo>
                  <a:lnTo>
                    <a:pt x="35718" y="26716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21" name="SMARTInkShape-Group100"/>
          <p:cNvGrpSpPr/>
          <p:nvPr/>
        </p:nvGrpSpPr>
        <p:grpSpPr>
          <a:xfrm>
            <a:off x="267891" y="535781"/>
            <a:ext cx="759024" cy="562521"/>
            <a:chOff x="267891" y="535781"/>
            <a:chExt cx="759024" cy="562521"/>
          </a:xfrm>
        </p:grpSpPr>
        <p:sp>
          <p:nvSpPr>
            <p:cNvPr id="217" name="SMARTInkShape-412"/>
            <p:cNvSpPr/>
            <p:nvPr>
              <p:custDataLst>
                <p:tags r:id="rId66"/>
              </p:custDataLst>
            </p:nvPr>
          </p:nvSpPr>
          <p:spPr>
            <a:xfrm>
              <a:off x="294680" y="535781"/>
              <a:ext cx="44649" cy="312540"/>
            </a:xfrm>
            <a:custGeom>
              <a:avLst/>
              <a:gdLst/>
              <a:ahLst/>
              <a:cxnLst/>
              <a:rect l="0" t="0" r="0" b="0"/>
              <a:pathLst>
                <a:path w="44649" h="312540">
                  <a:moveTo>
                    <a:pt x="44648" y="0"/>
                  </a:moveTo>
                  <a:lnTo>
                    <a:pt x="44648" y="0"/>
                  </a:lnTo>
                  <a:lnTo>
                    <a:pt x="29202" y="44562"/>
                  </a:lnTo>
                  <a:lnTo>
                    <a:pt x="20970" y="81532"/>
                  </a:lnTo>
                  <a:lnTo>
                    <a:pt x="13528" y="125169"/>
                  </a:lnTo>
                  <a:lnTo>
                    <a:pt x="9838" y="161757"/>
                  </a:lnTo>
                  <a:lnTo>
                    <a:pt x="6463" y="206173"/>
                  </a:lnTo>
                  <a:lnTo>
                    <a:pt x="1915" y="241336"/>
                  </a:lnTo>
                  <a:lnTo>
                    <a:pt x="168" y="284289"/>
                  </a:lnTo>
                  <a:lnTo>
                    <a:pt x="0" y="31253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8" name="SMARTInkShape-413"/>
            <p:cNvSpPr/>
            <p:nvPr>
              <p:custDataLst>
                <p:tags r:id="rId67"/>
              </p:custDataLst>
            </p:nvPr>
          </p:nvSpPr>
          <p:spPr>
            <a:xfrm>
              <a:off x="312539" y="571500"/>
              <a:ext cx="339329" cy="445793"/>
            </a:xfrm>
            <a:custGeom>
              <a:avLst/>
              <a:gdLst/>
              <a:ahLst/>
              <a:cxnLst/>
              <a:rect l="0" t="0" r="0" b="0"/>
              <a:pathLst>
                <a:path w="339329" h="445793">
                  <a:moveTo>
                    <a:pt x="0" y="0"/>
                  </a:moveTo>
                  <a:lnTo>
                    <a:pt x="0" y="0"/>
                  </a:lnTo>
                  <a:lnTo>
                    <a:pt x="16251" y="0"/>
                  </a:lnTo>
                  <a:lnTo>
                    <a:pt x="30147" y="12429"/>
                  </a:lnTo>
                  <a:lnTo>
                    <a:pt x="56239" y="56477"/>
                  </a:lnTo>
                  <a:lnTo>
                    <a:pt x="83694" y="100593"/>
                  </a:lnTo>
                  <a:lnTo>
                    <a:pt x="101307" y="138395"/>
                  </a:lnTo>
                  <a:lnTo>
                    <a:pt x="119093" y="176164"/>
                  </a:lnTo>
                  <a:lnTo>
                    <a:pt x="136931" y="218333"/>
                  </a:lnTo>
                  <a:lnTo>
                    <a:pt x="153792" y="261255"/>
                  </a:lnTo>
                  <a:lnTo>
                    <a:pt x="166505" y="299548"/>
                  </a:lnTo>
                  <a:lnTo>
                    <a:pt x="181406" y="335038"/>
                  </a:lnTo>
                  <a:lnTo>
                    <a:pt x="195833" y="374199"/>
                  </a:lnTo>
                  <a:lnTo>
                    <a:pt x="211612" y="418837"/>
                  </a:lnTo>
                  <a:lnTo>
                    <a:pt x="214105" y="430228"/>
                  </a:lnTo>
                  <a:lnTo>
                    <a:pt x="218520" y="438598"/>
                  </a:lnTo>
                  <a:lnTo>
                    <a:pt x="223789" y="442979"/>
                  </a:lnTo>
                  <a:lnTo>
                    <a:pt x="230516" y="445792"/>
                  </a:lnTo>
                  <a:lnTo>
                    <a:pt x="234082" y="443531"/>
                  </a:lnTo>
                  <a:lnTo>
                    <a:pt x="257267" y="425720"/>
                  </a:lnTo>
                  <a:lnTo>
                    <a:pt x="273621" y="397485"/>
                  </a:lnTo>
                  <a:lnTo>
                    <a:pt x="288697" y="356614"/>
                  </a:lnTo>
                  <a:lnTo>
                    <a:pt x="303606" y="312464"/>
                  </a:lnTo>
                  <a:lnTo>
                    <a:pt x="315515" y="272065"/>
                  </a:lnTo>
                  <a:lnTo>
                    <a:pt x="320293" y="232004"/>
                  </a:lnTo>
                  <a:lnTo>
                    <a:pt x="321237" y="189548"/>
                  </a:lnTo>
                  <a:lnTo>
                    <a:pt x="321423" y="147464"/>
                  </a:lnTo>
                  <a:lnTo>
                    <a:pt x="321460" y="106078"/>
                  </a:lnTo>
                  <a:lnTo>
                    <a:pt x="321467" y="62773"/>
                  </a:lnTo>
                  <a:lnTo>
                    <a:pt x="320476" y="50719"/>
                  </a:lnTo>
                  <a:lnTo>
                    <a:pt x="313780" y="25592"/>
                  </a:lnTo>
                  <a:lnTo>
                    <a:pt x="314359" y="22022"/>
                  </a:lnTo>
                  <a:lnTo>
                    <a:pt x="321706" y="4073"/>
                  </a:lnTo>
                  <a:lnTo>
                    <a:pt x="323612" y="2715"/>
                  </a:lnTo>
                  <a:lnTo>
                    <a:pt x="329058" y="536"/>
                  </a:lnTo>
                  <a:lnTo>
                    <a:pt x="339328"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9" name="SMARTInkShape-414"/>
            <p:cNvSpPr/>
            <p:nvPr>
              <p:custDataLst>
                <p:tags r:id="rId68"/>
              </p:custDataLst>
            </p:nvPr>
          </p:nvSpPr>
          <p:spPr>
            <a:xfrm>
              <a:off x="267891" y="973336"/>
              <a:ext cx="35719" cy="124966"/>
            </a:xfrm>
            <a:custGeom>
              <a:avLst/>
              <a:gdLst/>
              <a:ahLst/>
              <a:cxnLst/>
              <a:rect l="0" t="0" r="0" b="0"/>
              <a:pathLst>
                <a:path w="35719" h="124966">
                  <a:moveTo>
                    <a:pt x="35718" y="0"/>
                  </a:moveTo>
                  <a:lnTo>
                    <a:pt x="35718" y="0"/>
                  </a:lnTo>
                  <a:lnTo>
                    <a:pt x="35718" y="38829"/>
                  </a:lnTo>
                  <a:lnTo>
                    <a:pt x="33073" y="63429"/>
                  </a:lnTo>
                  <a:lnTo>
                    <a:pt x="24695" y="103807"/>
                  </a:lnTo>
                  <a:lnTo>
                    <a:pt x="10571" y="123056"/>
                  </a:lnTo>
                  <a:lnTo>
                    <a:pt x="7013" y="124144"/>
                  </a:lnTo>
                  <a:lnTo>
                    <a:pt x="410" y="124965"/>
                  </a:lnTo>
                  <a:lnTo>
                    <a:pt x="0" y="11608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0" name="SMARTInkShape-415"/>
            <p:cNvSpPr/>
            <p:nvPr>
              <p:custDataLst>
                <p:tags r:id="rId69"/>
              </p:custDataLst>
            </p:nvPr>
          </p:nvSpPr>
          <p:spPr>
            <a:xfrm>
              <a:off x="741567" y="535781"/>
              <a:ext cx="285348" cy="473275"/>
            </a:xfrm>
            <a:custGeom>
              <a:avLst/>
              <a:gdLst/>
              <a:ahLst/>
              <a:cxnLst/>
              <a:rect l="0" t="0" r="0" b="0"/>
              <a:pathLst>
                <a:path w="285348" h="473275">
                  <a:moveTo>
                    <a:pt x="35316" y="0"/>
                  </a:moveTo>
                  <a:lnTo>
                    <a:pt x="35316" y="0"/>
                  </a:lnTo>
                  <a:lnTo>
                    <a:pt x="26754" y="0"/>
                  </a:lnTo>
                  <a:lnTo>
                    <a:pt x="26495" y="4741"/>
                  </a:lnTo>
                  <a:lnTo>
                    <a:pt x="23789" y="9714"/>
                  </a:lnTo>
                  <a:lnTo>
                    <a:pt x="20271" y="15231"/>
                  </a:lnTo>
                  <a:lnTo>
                    <a:pt x="10553" y="48099"/>
                  </a:lnTo>
                  <a:lnTo>
                    <a:pt x="2657" y="89751"/>
                  </a:lnTo>
                  <a:lnTo>
                    <a:pt x="0" y="134005"/>
                  </a:lnTo>
                  <a:lnTo>
                    <a:pt x="669" y="175813"/>
                  </a:lnTo>
                  <a:lnTo>
                    <a:pt x="9327" y="216409"/>
                  </a:lnTo>
                  <a:lnTo>
                    <a:pt x="20591" y="257611"/>
                  </a:lnTo>
                  <a:lnTo>
                    <a:pt x="33363" y="294413"/>
                  </a:lnTo>
                  <a:lnTo>
                    <a:pt x="54915" y="334553"/>
                  </a:lnTo>
                  <a:lnTo>
                    <a:pt x="73518" y="365881"/>
                  </a:lnTo>
                  <a:lnTo>
                    <a:pt x="90597" y="385143"/>
                  </a:lnTo>
                  <a:lnTo>
                    <a:pt x="99904" y="389456"/>
                  </a:lnTo>
                  <a:lnTo>
                    <a:pt x="117307" y="392225"/>
                  </a:lnTo>
                  <a:lnTo>
                    <a:pt x="131929" y="387964"/>
                  </a:lnTo>
                  <a:lnTo>
                    <a:pt x="157865" y="374788"/>
                  </a:lnTo>
                  <a:lnTo>
                    <a:pt x="182019" y="352009"/>
                  </a:lnTo>
                  <a:lnTo>
                    <a:pt x="209832" y="309292"/>
                  </a:lnTo>
                  <a:lnTo>
                    <a:pt x="218544" y="284788"/>
                  </a:lnTo>
                  <a:lnTo>
                    <a:pt x="222274" y="240975"/>
                  </a:lnTo>
                  <a:lnTo>
                    <a:pt x="222765" y="196437"/>
                  </a:lnTo>
                  <a:lnTo>
                    <a:pt x="222830" y="151803"/>
                  </a:lnTo>
                  <a:lnTo>
                    <a:pt x="220192" y="116086"/>
                  </a:lnTo>
                  <a:lnTo>
                    <a:pt x="213745" y="72430"/>
                  </a:lnTo>
                  <a:lnTo>
                    <a:pt x="204888" y="40220"/>
                  </a:lnTo>
                  <a:lnTo>
                    <a:pt x="196170" y="26962"/>
                  </a:lnTo>
                  <a:lnTo>
                    <a:pt x="197049" y="52117"/>
                  </a:lnTo>
                  <a:lnTo>
                    <a:pt x="203740" y="90281"/>
                  </a:lnTo>
                  <a:lnTo>
                    <a:pt x="210872" y="126202"/>
                  </a:lnTo>
                  <a:lnTo>
                    <a:pt x="215955" y="167841"/>
                  </a:lnTo>
                  <a:lnTo>
                    <a:pt x="223445" y="201205"/>
                  </a:lnTo>
                  <a:lnTo>
                    <a:pt x="231948" y="239864"/>
                  </a:lnTo>
                  <a:lnTo>
                    <a:pt x="238106" y="276454"/>
                  </a:lnTo>
                  <a:lnTo>
                    <a:pt x="244927" y="319633"/>
                  </a:lnTo>
                  <a:lnTo>
                    <a:pt x="254837" y="362962"/>
                  </a:lnTo>
                  <a:lnTo>
                    <a:pt x="260469" y="401213"/>
                  </a:lnTo>
                  <a:lnTo>
                    <a:pt x="269517" y="443000"/>
                  </a:lnTo>
                  <a:lnTo>
                    <a:pt x="274373" y="454382"/>
                  </a:lnTo>
                  <a:lnTo>
                    <a:pt x="276014" y="462376"/>
                  </a:lnTo>
                  <a:lnTo>
                    <a:pt x="285347" y="47327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35" name="SMARTInkShape-Group101"/>
          <p:cNvGrpSpPr/>
          <p:nvPr/>
        </p:nvGrpSpPr>
        <p:grpSpPr>
          <a:xfrm>
            <a:off x="1437680" y="562571"/>
            <a:ext cx="2937868" cy="459270"/>
            <a:chOff x="1437680" y="562571"/>
            <a:chExt cx="2937868" cy="459270"/>
          </a:xfrm>
        </p:grpSpPr>
        <p:sp>
          <p:nvSpPr>
            <p:cNvPr id="222" name="SMARTInkShape-416"/>
            <p:cNvSpPr/>
            <p:nvPr>
              <p:custDataLst>
                <p:tags r:id="rId53"/>
              </p:custDataLst>
            </p:nvPr>
          </p:nvSpPr>
          <p:spPr>
            <a:xfrm>
              <a:off x="2501583" y="562571"/>
              <a:ext cx="195184" cy="410662"/>
            </a:xfrm>
            <a:custGeom>
              <a:avLst/>
              <a:gdLst/>
              <a:ahLst/>
              <a:cxnLst/>
              <a:rect l="0" t="0" r="0" b="0"/>
              <a:pathLst>
                <a:path w="195184" h="410662">
                  <a:moveTo>
                    <a:pt x="195183" y="8929"/>
                  </a:moveTo>
                  <a:lnTo>
                    <a:pt x="195183" y="8929"/>
                  </a:lnTo>
                  <a:lnTo>
                    <a:pt x="164138" y="7937"/>
                  </a:lnTo>
                  <a:lnTo>
                    <a:pt x="130742" y="1241"/>
                  </a:lnTo>
                  <a:lnTo>
                    <a:pt x="91356" y="108"/>
                  </a:lnTo>
                  <a:lnTo>
                    <a:pt x="49352" y="6"/>
                  </a:lnTo>
                  <a:lnTo>
                    <a:pt x="24309" y="0"/>
                  </a:lnTo>
                  <a:lnTo>
                    <a:pt x="17374" y="2646"/>
                  </a:lnTo>
                  <a:lnTo>
                    <a:pt x="14136" y="4740"/>
                  </a:lnTo>
                  <a:lnTo>
                    <a:pt x="11977" y="8121"/>
                  </a:lnTo>
                  <a:lnTo>
                    <a:pt x="139" y="50802"/>
                  </a:lnTo>
                  <a:lnTo>
                    <a:pt x="0" y="75445"/>
                  </a:lnTo>
                  <a:lnTo>
                    <a:pt x="5852" y="110593"/>
                  </a:lnTo>
                  <a:lnTo>
                    <a:pt x="7302" y="150719"/>
                  </a:lnTo>
                  <a:lnTo>
                    <a:pt x="13726" y="194438"/>
                  </a:lnTo>
                  <a:lnTo>
                    <a:pt x="16733" y="229479"/>
                  </a:lnTo>
                  <a:lnTo>
                    <a:pt x="22475" y="264006"/>
                  </a:lnTo>
                  <a:lnTo>
                    <a:pt x="27563" y="302841"/>
                  </a:lnTo>
                  <a:lnTo>
                    <a:pt x="34534" y="347164"/>
                  </a:lnTo>
                  <a:lnTo>
                    <a:pt x="41309" y="366895"/>
                  </a:lnTo>
                  <a:lnTo>
                    <a:pt x="55404" y="386271"/>
                  </a:lnTo>
                  <a:lnTo>
                    <a:pt x="73154" y="404752"/>
                  </a:lnTo>
                  <a:lnTo>
                    <a:pt x="81747" y="408093"/>
                  </a:lnTo>
                  <a:lnTo>
                    <a:pt x="125833" y="410661"/>
                  </a:lnTo>
                  <a:lnTo>
                    <a:pt x="138475" y="409742"/>
                  </a:lnTo>
                  <a:lnTo>
                    <a:pt x="164489" y="402660"/>
                  </a:lnTo>
                  <a:lnTo>
                    <a:pt x="175437" y="401944"/>
                  </a:lnTo>
                  <a:lnTo>
                    <a:pt x="186253" y="39290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3" name="SMARTInkShape-417"/>
            <p:cNvSpPr/>
            <p:nvPr>
              <p:custDataLst>
                <p:tags r:id="rId54"/>
              </p:custDataLst>
            </p:nvPr>
          </p:nvSpPr>
          <p:spPr>
            <a:xfrm>
              <a:off x="2500313" y="759023"/>
              <a:ext cx="116086" cy="8931"/>
            </a:xfrm>
            <a:custGeom>
              <a:avLst/>
              <a:gdLst/>
              <a:ahLst/>
              <a:cxnLst/>
              <a:rect l="0" t="0" r="0" b="0"/>
              <a:pathLst>
                <a:path w="116086" h="8931">
                  <a:moveTo>
                    <a:pt x="116085" y="0"/>
                  </a:moveTo>
                  <a:lnTo>
                    <a:pt x="116085" y="0"/>
                  </a:lnTo>
                  <a:lnTo>
                    <a:pt x="95095" y="0"/>
                  </a:lnTo>
                  <a:lnTo>
                    <a:pt x="53339" y="8378"/>
                  </a:lnTo>
                  <a:lnTo>
                    <a:pt x="11017" y="8916"/>
                  </a:lnTo>
                  <a:lnTo>
                    <a:pt x="0" y="89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4" name="SMARTInkShape-418"/>
            <p:cNvSpPr/>
            <p:nvPr>
              <p:custDataLst>
                <p:tags r:id="rId55"/>
              </p:custDataLst>
            </p:nvPr>
          </p:nvSpPr>
          <p:spPr>
            <a:xfrm>
              <a:off x="3098602" y="580966"/>
              <a:ext cx="249831" cy="440875"/>
            </a:xfrm>
            <a:custGeom>
              <a:avLst/>
              <a:gdLst/>
              <a:ahLst/>
              <a:cxnLst/>
              <a:rect l="0" t="0" r="0" b="0"/>
              <a:pathLst>
                <a:path w="249831" h="440875">
                  <a:moveTo>
                    <a:pt x="0" y="26253"/>
                  </a:moveTo>
                  <a:lnTo>
                    <a:pt x="0" y="26253"/>
                  </a:lnTo>
                  <a:lnTo>
                    <a:pt x="0" y="33941"/>
                  </a:lnTo>
                  <a:lnTo>
                    <a:pt x="4740" y="39555"/>
                  </a:lnTo>
                  <a:lnTo>
                    <a:pt x="7067" y="47378"/>
                  </a:lnTo>
                  <a:lnTo>
                    <a:pt x="11024" y="62939"/>
                  </a:lnTo>
                  <a:lnTo>
                    <a:pt x="14821" y="75300"/>
                  </a:lnTo>
                  <a:lnTo>
                    <a:pt x="17459" y="116129"/>
                  </a:lnTo>
                  <a:lnTo>
                    <a:pt x="24874" y="160274"/>
                  </a:lnTo>
                  <a:lnTo>
                    <a:pt x="33666" y="204857"/>
                  </a:lnTo>
                  <a:lnTo>
                    <a:pt x="43006" y="249496"/>
                  </a:lnTo>
                  <a:lnTo>
                    <a:pt x="46564" y="262063"/>
                  </a:lnTo>
                  <a:lnTo>
                    <a:pt x="51500" y="274716"/>
                  </a:lnTo>
                  <a:lnTo>
                    <a:pt x="53646" y="281540"/>
                  </a:lnTo>
                  <a:lnTo>
                    <a:pt x="61144" y="292288"/>
                  </a:lnTo>
                  <a:lnTo>
                    <a:pt x="60607" y="292906"/>
                  </a:lnTo>
                  <a:lnTo>
                    <a:pt x="57363" y="293594"/>
                  </a:lnTo>
                  <a:lnTo>
                    <a:pt x="56101" y="292785"/>
                  </a:lnTo>
                  <a:lnTo>
                    <a:pt x="55260" y="291253"/>
                  </a:lnTo>
                  <a:lnTo>
                    <a:pt x="52807" y="278880"/>
                  </a:lnTo>
                  <a:lnTo>
                    <a:pt x="41178" y="259587"/>
                  </a:lnTo>
                  <a:lnTo>
                    <a:pt x="36797" y="230101"/>
                  </a:lnTo>
                  <a:lnTo>
                    <a:pt x="33285" y="198260"/>
                  </a:lnTo>
                  <a:lnTo>
                    <a:pt x="28714" y="176106"/>
                  </a:lnTo>
                  <a:lnTo>
                    <a:pt x="27042" y="133152"/>
                  </a:lnTo>
                  <a:lnTo>
                    <a:pt x="26822" y="93467"/>
                  </a:lnTo>
                  <a:lnTo>
                    <a:pt x="27787" y="68266"/>
                  </a:lnTo>
                  <a:lnTo>
                    <a:pt x="39218" y="38204"/>
                  </a:lnTo>
                  <a:lnTo>
                    <a:pt x="53647" y="18113"/>
                  </a:lnTo>
                  <a:lnTo>
                    <a:pt x="60554" y="11721"/>
                  </a:lnTo>
                  <a:lnTo>
                    <a:pt x="74606" y="3536"/>
                  </a:lnTo>
                  <a:lnTo>
                    <a:pt x="86487" y="670"/>
                  </a:lnTo>
                  <a:lnTo>
                    <a:pt x="96647" y="0"/>
                  </a:lnTo>
                  <a:lnTo>
                    <a:pt x="135831" y="11940"/>
                  </a:lnTo>
                  <a:lnTo>
                    <a:pt x="162907" y="30518"/>
                  </a:lnTo>
                  <a:lnTo>
                    <a:pt x="193371" y="63905"/>
                  </a:lnTo>
                  <a:lnTo>
                    <a:pt x="217268" y="104209"/>
                  </a:lnTo>
                  <a:lnTo>
                    <a:pt x="238451" y="144508"/>
                  </a:lnTo>
                  <a:lnTo>
                    <a:pt x="246600" y="178700"/>
                  </a:lnTo>
                  <a:lnTo>
                    <a:pt x="249353" y="221069"/>
                  </a:lnTo>
                  <a:lnTo>
                    <a:pt x="249830" y="249010"/>
                  </a:lnTo>
                  <a:lnTo>
                    <a:pt x="244650" y="267139"/>
                  </a:lnTo>
                  <a:lnTo>
                    <a:pt x="229896" y="307771"/>
                  </a:lnTo>
                  <a:lnTo>
                    <a:pt x="204161" y="346886"/>
                  </a:lnTo>
                  <a:lnTo>
                    <a:pt x="172872" y="387519"/>
                  </a:lnTo>
                  <a:lnTo>
                    <a:pt x="129253" y="420207"/>
                  </a:lnTo>
                  <a:lnTo>
                    <a:pt x="97124" y="439826"/>
                  </a:lnTo>
                  <a:lnTo>
                    <a:pt x="93523" y="440874"/>
                  </a:lnTo>
                  <a:lnTo>
                    <a:pt x="90130" y="440581"/>
                  </a:lnTo>
                  <a:lnTo>
                    <a:pt x="80614" y="438074"/>
                  </a:lnTo>
                  <a:lnTo>
                    <a:pt x="77555" y="437722"/>
                  </a:lnTo>
                  <a:lnTo>
                    <a:pt x="75515" y="436495"/>
                  </a:lnTo>
                  <a:lnTo>
                    <a:pt x="74156" y="434685"/>
                  </a:lnTo>
                  <a:lnTo>
                    <a:pt x="71974" y="429392"/>
                  </a:lnTo>
                  <a:lnTo>
                    <a:pt x="71437" y="4191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5" name="SMARTInkShape-419"/>
            <p:cNvSpPr/>
            <p:nvPr>
              <p:custDataLst>
                <p:tags r:id="rId56"/>
              </p:custDataLst>
            </p:nvPr>
          </p:nvSpPr>
          <p:spPr>
            <a:xfrm>
              <a:off x="2768203" y="616148"/>
              <a:ext cx="232130" cy="344861"/>
            </a:xfrm>
            <a:custGeom>
              <a:avLst/>
              <a:gdLst/>
              <a:ahLst/>
              <a:cxnLst/>
              <a:rect l="0" t="0" r="0" b="0"/>
              <a:pathLst>
                <a:path w="232130" h="344861">
                  <a:moveTo>
                    <a:pt x="0" y="0"/>
                  </a:moveTo>
                  <a:lnTo>
                    <a:pt x="0" y="0"/>
                  </a:lnTo>
                  <a:lnTo>
                    <a:pt x="4741" y="0"/>
                  </a:lnTo>
                  <a:lnTo>
                    <a:pt x="6137" y="993"/>
                  </a:lnTo>
                  <a:lnTo>
                    <a:pt x="7068" y="2646"/>
                  </a:lnTo>
                  <a:lnTo>
                    <a:pt x="7689" y="4741"/>
                  </a:lnTo>
                  <a:lnTo>
                    <a:pt x="14822" y="16224"/>
                  </a:lnTo>
                  <a:lnTo>
                    <a:pt x="23730" y="55134"/>
                  </a:lnTo>
                  <a:lnTo>
                    <a:pt x="26386" y="98432"/>
                  </a:lnTo>
                  <a:lnTo>
                    <a:pt x="26710" y="141115"/>
                  </a:lnTo>
                  <a:lnTo>
                    <a:pt x="25774" y="175978"/>
                  </a:lnTo>
                  <a:lnTo>
                    <a:pt x="20645" y="210451"/>
                  </a:lnTo>
                  <a:lnTo>
                    <a:pt x="18226" y="253712"/>
                  </a:lnTo>
                  <a:lnTo>
                    <a:pt x="17874" y="298229"/>
                  </a:lnTo>
                  <a:lnTo>
                    <a:pt x="17861" y="308046"/>
                  </a:lnTo>
                  <a:lnTo>
                    <a:pt x="18852" y="280411"/>
                  </a:lnTo>
                  <a:lnTo>
                    <a:pt x="25962" y="236848"/>
                  </a:lnTo>
                  <a:lnTo>
                    <a:pt x="29272" y="197671"/>
                  </a:lnTo>
                  <a:lnTo>
                    <a:pt x="39186" y="160975"/>
                  </a:lnTo>
                  <a:lnTo>
                    <a:pt x="46575" y="128477"/>
                  </a:lnTo>
                  <a:lnTo>
                    <a:pt x="56935" y="113794"/>
                  </a:lnTo>
                  <a:lnTo>
                    <a:pt x="62677" y="110106"/>
                  </a:lnTo>
                  <a:lnTo>
                    <a:pt x="65597" y="109123"/>
                  </a:lnTo>
                  <a:lnTo>
                    <a:pt x="68536" y="110452"/>
                  </a:lnTo>
                  <a:lnTo>
                    <a:pt x="92464" y="138726"/>
                  </a:lnTo>
                  <a:lnTo>
                    <a:pt x="114507" y="179224"/>
                  </a:lnTo>
                  <a:lnTo>
                    <a:pt x="137198" y="220574"/>
                  </a:lnTo>
                  <a:lnTo>
                    <a:pt x="158143" y="261080"/>
                  </a:lnTo>
                  <a:lnTo>
                    <a:pt x="171542" y="290016"/>
                  </a:lnTo>
                  <a:lnTo>
                    <a:pt x="195834" y="329989"/>
                  </a:lnTo>
                  <a:lnTo>
                    <a:pt x="202131" y="340139"/>
                  </a:lnTo>
                  <a:lnTo>
                    <a:pt x="208237" y="344650"/>
                  </a:lnTo>
                  <a:lnTo>
                    <a:pt x="210262" y="344860"/>
                  </a:lnTo>
                  <a:lnTo>
                    <a:pt x="211612" y="344009"/>
                  </a:lnTo>
                  <a:lnTo>
                    <a:pt x="226584" y="314745"/>
                  </a:lnTo>
                  <a:lnTo>
                    <a:pt x="231068" y="283430"/>
                  </a:lnTo>
                  <a:lnTo>
                    <a:pt x="231954" y="242702"/>
                  </a:lnTo>
                  <a:lnTo>
                    <a:pt x="232129" y="200959"/>
                  </a:lnTo>
                  <a:lnTo>
                    <a:pt x="227419" y="166259"/>
                  </a:lnTo>
                  <a:lnTo>
                    <a:pt x="224480" y="130842"/>
                  </a:lnTo>
                  <a:lnTo>
                    <a:pt x="217350" y="90448"/>
                  </a:lnTo>
                  <a:lnTo>
                    <a:pt x="209972" y="49541"/>
                  </a:lnTo>
                  <a:lnTo>
                    <a:pt x="205436" y="7323"/>
                  </a:lnTo>
                  <a:lnTo>
                    <a:pt x="205393" y="1447"/>
                  </a:lnTo>
                  <a:lnTo>
                    <a:pt x="206382" y="965"/>
                  </a:lnTo>
                  <a:lnTo>
                    <a:pt x="214313"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6" name="SMARTInkShape-420"/>
            <p:cNvSpPr/>
            <p:nvPr>
              <p:custDataLst>
                <p:tags r:id="rId57"/>
              </p:custDataLst>
            </p:nvPr>
          </p:nvSpPr>
          <p:spPr>
            <a:xfrm>
              <a:off x="3429000" y="581841"/>
              <a:ext cx="196454" cy="400372"/>
            </a:xfrm>
            <a:custGeom>
              <a:avLst/>
              <a:gdLst/>
              <a:ahLst/>
              <a:cxnLst/>
              <a:rect l="0" t="0" r="0" b="0"/>
              <a:pathLst>
                <a:path w="196454" h="400372">
                  <a:moveTo>
                    <a:pt x="0" y="346847"/>
                  </a:moveTo>
                  <a:lnTo>
                    <a:pt x="0" y="346847"/>
                  </a:lnTo>
                  <a:lnTo>
                    <a:pt x="4740" y="346847"/>
                  </a:lnTo>
                  <a:lnTo>
                    <a:pt x="6137" y="345854"/>
                  </a:lnTo>
                  <a:lnTo>
                    <a:pt x="7068" y="344201"/>
                  </a:lnTo>
                  <a:lnTo>
                    <a:pt x="16586" y="299866"/>
                  </a:lnTo>
                  <a:lnTo>
                    <a:pt x="17692" y="257242"/>
                  </a:lnTo>
                  <a:lnTo>
                    <a:pt x="17826" y="221770"/>
                  </a:lnTo>
                  <a:lnTo>
                    <a:pt x="18845" y="179963"/>
                  </a:lnTo>
                  <a:lnTo>
                    <a:pt x="24926" y="142013"/>
                  </a:lnTo>
                  <a:lnTo>
                    <a:pt x="26421" y="105853"/>
                  </a:lnTo>
                  <a:lnTo>
                    <a:pt x="33808" y="63757"/>
                  </a:lnTo>
                  <a:lnTo>
                    <a:pt x="37798" y="44025"/>
                  </a:lnTo>
                  <a:lnTo>
                    <a:pt x="45265" y="28257"/>
                  </a:lnTo>
                  <a:lnTo>
                    <a:pt x="56676" y="14040"/>
                  </a:lnTo>
                  <a:lnTo>
                    <a:pt x="62562" y="10417"/>
                  </a:lnTo>
                  <a:lnTo>
                    <a:pt x="91036" y="0"/>
                  </a:lnTo>
                  <a:lnTo>
                    <a:pt x="94425" y="522"/>
                  </a:lnTo>
                  <a:lnTo>
                    <a:pt x="100836" y="3747"/>
                  </a:lnTo>
                  <a:lnTo>
                    <a:pt x="119174" y="21032"/>
                  </a:lnTo>
                  <a:lnTo>
                    <a:pt x="145784" y="63406"/>
                  </a:lnTo>
                  <a:lnTo>
                    <a:pt x="160133" y="106789"/>
                  </a:lnTo>
                  <a:lnTo>
                    <a:pt x="169486" y="141773"/>
                  </a:lnTo>
                  <a:lnTo>
                    <a:pt x="178541" y="179920"/>
                  </a:lnTo>
                  <a:lnTo>
                    <a:pt x="184862" y="222642"/>
                  </a:lnTo>
                  <a:lnTo>
                    <a:pt x="186735" y="264074"/>
                  </a:lnTo>
                  <a:lnTo>
                    <a:pt x="187290" y="298839"/>
                  </a:lnTo>
                  <a:lnTo>
                    <a:pt x="187477" y="337253"/>
                  </a:lnTo>
                  <a:lnTo>
                    <a:pt x="180450" y="377186"/>
                  </a:lnTo>
                  <a:lnTo>
                    <a:pt x="178626" y="399809"/>
                  </a:lnTo>
                  <a:lnTo>
                    <a:pt x="186285" y="400371"/>
                  </a:lnTo>
                  <a:lnTo>
                    <a:pt x="196453" y="39149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7" name="SMARTInkShape-421"/>
            <p:cNvSpPr/>
            <p:nvPr>
              <p:custDataLst>
                <p:tags r:id="rId58"/>
              </p:custDataLst>
            </p:nvPr>
          </p:nvSpPr>
          <p:spPr>
            <a:xfrm>
              <a:off x="3447018" y="767953"/>
              <a:ext cx="205225" cy="53211"/>
            </a:xfrm>
            <a:custGeom>
              <a:avLst/>
              <a:gdLst/>
              <a:ahLst/>
              <a:cxnLst/>
              <a:rect l="0" t="0" r="0" b="0"/>
              <a:pathLst>
                <a:path w="205225" h="53211">
                  <a:moveTo>
                    <a:pt x="205224" y="44649"/>
                  </a:moveTo>
                  <a:lnTo>
                    <a:pt x="205224" y="44649"/>
                  </a:lnTo>
                  <a:lnTo>
                    <a:pt x="200484" y="44649"/>
                  </a:lnTo>
                  <a:lnTo>
                    <a:pt x="195510" y="47294"/>
                  </a:lnTo>
                  <a:lnTo>
                    <a:pt x="192795" y="49389"/>
                  </a:lnTo>
                  <a:lnTo>
                    <a:pt x="184487" y="51716"/>
                  </a:lnTo>
                  <a:lnTo>
                    <a:pt x="162984" y="53210"/>
                  </a:lnTo>
                  <a:lnTo>
                    <a:pt x="120095" y="45858"/>
                  </a:lnTo>
                  <a:lnTo>
                    <a:pt x="75601" y="37066"/>
                  </a:lnTo>
                  <a:lnTo>
                    <a:pt x="44667" y="33250"/>
                  </a:lnTo>
                  <a:lnTo>
                    <a:pt x="18500" y="24711"/>
                  </a:lnTo>
                  <a:lnTo>
                    <a:pt x="12103" y="20904"/>
                  </a:lnTo>
                  <a:lnTo>
                    <a:pt x="5952" y="19213"/>
                  </a:lnTo>
                  <a:lnTo>
                    <a:pt x="3916" y="17770"/>
                  </a:lnTo>
                  <a:lnTo>
                    <a:pt x="2557" y="15815"/>
                  </a:lnTo>
                  <a:lnTo>
                    <a:pt x="0" y="9333"/>
                  </a:lnTo>
                  <a:lnTo>
                    <a:pt x="8771"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8" name="SMARTInkShape-422"/>
            <p:cNvSpPr/>
            <p:nvPr>
              <p:custDataLst>
                <p:tags r:id="rId59"/>
              </p:custDataLst>
            </p:nvPr>
          </p:nvSpPr>
          <p:spPr>
            <a:xfrm>
              <a:off x="3741539" y="580884"/>
              <a:ext cx="169660" cy="328876"/>
            </a:xfrm>
            <a:custGeom>
              <a:avLst/>
              <a:gdLst/>
              <a:ahLst/>
              <a:cxnLst/>
              <a:rect l="0" t="0" r="0" b="0"/>
              <a:pathLst>
                <a:path w="169660" h="328876">
                  <a:moveTo>
                    <a:pt x="0" y="26335"/>
                  </a:moveTo>
                  <a:lnTo>
                    <a:pt x="0" y="26335"/>
                  </a:lnTo>
                  <a:lnTo>
                    <a:pt x="0" y="34023"/>
                  </a:lnTo>
                  <a:lnTo>
                    <a:pt x="7068" y="54528"/>
                  </a:lnTo>
                  <a:lnTo>
                    <a:pt x="11024" y="71399"/>
                  </a:lnTo>
                  <a:lnTo>
                    <a:pt x="14822" y="84067"/>
                  </a:lnTo>
                  <a:lnTo>
                    <a:pt x="15967" y="108925"/>
                  </a:lnTo>
                  <a:lnTo>
                    <a:pt x="10614" y="149732"/>
                  </a:lnTo>
                  <a:lnTo>
                    <a:pt x="9263" y="191490"/>
                  </a:lnTo>
                  <a:lnTo>
                    <a:pt x="8973" y="232986"/>
                  </a:lnTo>
                  <a:lnTo>
                    <a:pt x="8931" y="274314"/>
                  </a:lnTo>
                  <a:lnTo>
                    <a:pt x="7938" y="274998"/>
                  </a:lnTo>
                  <a:lnTo>
                    <a:pt x="1241" y="276186"/>
                  </a:lnTo>
                  <a:lnTo>
                    <a:pt x="32" y="237328"/>
                  </a:lnTo>
                  <a:lnTo>
                    <a:pt x="4" y="195562"/>
                  </a:lnTo>
                  <a:lnTo>
                    <a:pt x="2647" y="169080"/>
                  </a:lnTo>
                  <a:lnTo>
                    <a:pt x="9094" y="126529"/>
                  </a:lnTo>
                  <a:lnTo>
                    <a:pt x="19905" y="98236"/>
                  </a:lnTo>
                  <a:lnTo>
                    <a:pt x="22200" y="95105"/>
                  </a:lnTo>
                  <a:lnTo>
                    <a:pt x="24722" y="94010"/>
                  </a:lnTo>
                  <a:lnTo>
                    <a:pt x="27395" y="94271"/>
                  </a:lnTo>
                  <a:lnTo>
                    <a:pt x="33012" y="97209"/>
                  </a:lnTo>
                  <a:lnTo>
                    <a:pt x="52401" y="114737"/>
                  </a:lnTo>
                  <a:lnTo>
                    <a:pt x="73536" y="152408"/>
                  </a:lnTo>
                  <a:lnTo>
                    <a:pt x="87273" y="181099"/>
                  </a:lnTo>
                  <a:lnTo>
                    <a:pt x="105544" y="221608"/>
                  </a:lnTo>
                  <a:lnTo>
                    <a:pt x="121133" y="263418"/>
                  </a:lnTo>
                  <a:lnTo>
                    <a:pt x="139819" y="305518"/>
                  </a:lnTo>
                  <a:lnTo>
                    <a:pt x="150030" y="326335"/>
                  </a:lnTo>
                  <a:lnTo>
                    <a:pt x="151614" y="327538"/>
                  </a:lnTo>
                  <a:lnTo>
                    <a:pt x="156019" y="328875"/>
                  </a:lnTo>
                  <a:lnTo>
                    <a:pt x="157591" y="328239"/>
                  </a:lnTo>
                  <a:lnTo>
                    <a:pt x="158638" y="326823"/>
                  </a:lnTo>
                  <a:lnTo>
                    <a:pt x="167619" y="299451"/>
                  </a:lnTo>
                  <a:lnTo>
                    <a:pt x="169395" y="257027"/>
                  </a:lnTo>
                  <a:lnTo>
                    <a:pt x="169611" y="215624"/>
                  </a:lnTo>
                  <a:lnTo>
                    <a:pt x="169648" y="182301"/>
                  </a:lnTo>
                  <a:lnTo>
                    <a:pt x="169659" y="146299"/>
                  </a:lnTo>
                  <a:lnTo>
                    <a:pt x="164923" y="107468"/>
                  </a:lnTo>
                  <a:lnTo>
                    <a:pt x="160570" y="71134"/>
                  </a:lnTo>
                  <a:lnTo>
                    <a:pt x="152705" y="30684"/>
                  </a:lnTo>
                  <a:lnTo>
                    <a:pt x="151840" y="4718"/>
                  </a:lnTo>
                  <a:lnTo>
                    <a:pt x="152820" y="2994"/>
                  </a:lnTo>
                  <a:lnTo>
                    <a:pt x="154467" y="1844"/>
                  </a:lnTo>
                  <a:lnTo>
                    <a:pt x="159497" y="0"/>
                  </a:lnTo>
                  <a:lnTo>
                    <a:pt x="159909" y="841"/>
                  </a:lnTo>
                  <a:lnTo>
                    <a:pt x="160734" y="847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9" name="SMARTInkShape-423"/>
            <p:cNvSpPr/>
            <p:nvPr>
              <p:custDataLst>
                <p:tags r:id="rId60"/>
              </p:custDataLst>
            </p:nvPr>
          </p:nvSpPr>
          <p:spPr>
            <a:xfrm>
              <a:off x="1437680" y="608159"/>
              <a:ext cx="227181" cy="337849"/>
            </a:xfrm>
            <a:custGeom>
              <a:avLst/>
              <a:gdLst/>
              <a:ahLst/>
              <a:cxnLst/>
              <a:rect l="0" t="0" r="0" b="0"/>
              <a:pathLst>
                <a:path w="227181" h="337849">
                  <a:moveTo>
                    <a:pt x="0" y="70497"/>
                  </a:moveTo>
                  <a:lnTo>
                    <a:pt x="0" y="70497"/>
                  </a:lnTo>
                  <a:lnTo>
                    <a:pt x="0" y="75238"/>
                  </a:lnTo>
                  <a:lnTo>
                    <a:pt x="18091" y="115447"/>
                  </a:lnTo>
                  <a:lnTo>
                    <a:pt x="22923" y="127186"/>
                  </a:lnTo>
                  <a:lnTo>
                    <a:pt x="36276" y="168732"/>
                  </a:lnTo>
                  <a:lnTo>
                    <a:pt x="40927" y="180633"/>
                  </a:lnTo>
                  <a:lnTo>
                    <a:pt x="52192" y="223515"/>
                  </a:lnTo>
                  <a:lnTo>
                    <a:pt x="53567" y="247681"/>
                  </a:lnTo>
                  <a:lnTo>
                    <a:pt x="53577" y="236538"/>
                  </a:lnTo>
                  <a:lnTo>
                    <a:pt x="50932" y="230944"/>
                  </a:lnTo>
                  <a:lnTo>
                    <a:pt x="48837" y="228064"/>
                  </a:lnTo>
                  <a:lnTo>
                    <a:pt x="37744" y="186343"/>
                  </a:lnTo>
                  <a:lnTo>
                    <a:pt x="29848" y="149657"/>
                  </a:lnTo>
                  <a:lnTo>
                    <a:pt x="27192" y="110797"/>
                  </a:lnTo>
                  <a:lnTo>
                    <a:pt x="26812" y="67615"/>
                  </a:lnTo>
                  <a:lnTo>
                    <a:pt x="27788" y="49689"/>
                  </a:lnTo>
                  <a:lnTo>
                    <a:pt x="33920" y="32802"/>
                  </a:lnTo>
                  <a:lnTo>
                    <a:pt x="47780" y="14466"/>
                  </a:lnTo>
                  <a:lnTo>
                    <a:pt x="53647" y="10868"/>
                  </a:lnTo>
                  <a:lnTo>
                    <a:pt x="86487" y="0"/>
                  </a:lnTo>
                  <a:lnTo>
                    <a:pt x="102134" y="330"/>
                  </a:lnTo>
                  <a:lnTo>
                    <a:pt x="131091" y="11525"/>
                  </a:lnTo>
                  <a:lnTo>
                    <a:pt x="166698" y="41303"/>
                  </a:lnTo>
                  <a:lnTo>
                    <a:pt x="189510" y="71786"/>
                  </a:lnTo>
                  <a:lnTo>
                    <a:pt x="207837" y="115315"/>
                  </a:lnTo>
                  <a:lnTo>
                    <a:pt x="220162" y="151890"/>
                  </a:lnTo>
                  <a:lnTo>
                    <a:pt x="227180" y="183800"/>
                  </a:lnTo>
                  <a:lnTo>
                    <a:pt x="224314" y="221752"/>
                  </a:lnTo>
                  <a:lnTo>
                    <a:pt x="223957" y="230865"/>
                  </a:lnTo>
                  <a:lnTo>
                    <a:pt x="218268" y="246282"/>
                  </a:lnTo>
                  <a:lnTo>
                    <a:pt x="192821" y="284624"/>
                  </a:lnTo>
                  <a:lnTo>
                    <a:pt x="169534" y="308328"/>
                  </a:lnTo>
                  <a:lnTo>
                    <a:pt x="127984" y="332243"/>
                  </a:lnTo>
                  <a:lnTo>
                    <a:pt x="110130" y="336567"/>
                  </a:lnTo>
                  <a:lnTo>
                    <a:pt x="92273" y="337848"/>
                  </a:lnTo>
                  <a:lnTo>
                    <a:pt x="61295" y="330652"/>
                  </a:lnTo>
                  <a:lnTo>
                    <a:pt x="57730" y="328270"/>
                  </a:lnTo>
                  <a:lnTo>
                    <a:pt x="51124" y="320331"/>
                  </a:lnTo>
                  <a:lnTo>
                    <a:pt x="47526" y="312834"/>
                  </a:lnTo>
                  <a:lnTo>
                    <a:pt x="45027" y="302023"/>
                  </a:lnTo>
                  <a:lnTo>
                    <a:pt x="44648" y="28481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0" name="SMARTInkShape-424"/>
            <p:cNvSpPr/>
            <p:nvPr>
              <p:custDataLst>
                <p:tags r:id="rId61"/>
              </p:custDataLst>
            </p:nvPr>
          </p:nvSpPr>
          <p:spPr>
            <a:xfrm>
              <a:off x="1785938" y="580552"/>
              <a:ext cx="187524" cy="339079"/>
            </a:xfrm>
            <a:custGeom>
              <a:avLst/>
              <a:gdLst/>
              <a:ahLst/>
              <a:cxnLst/>
              <a:rect l="0" t="0" r="0" b="0"/>
              <a:pathLst>
                <a:path w="187524" h="339079">
                  <a:moveTo>
                    <a:pt x="187523" y="44526"/>
                  </a:moveTo>
                  <a:lnTo>
                    <a:pt x="187523" y="44526"/>
                  </a:lnTo>
                  <a:lnTo>
                    <a:pt x="182783" y="44526"/>
                  </a:lnTo>
                  <a:lnTo>
                    <a:pt x="181386" y="43534"/>
                  </a:lnTo>
                  <a:lnTo>
                    <a:pt x="180455" y="41880"/>
                  </a:lnTo>
                  <a:lnTo>
                    <a:pt x="179835" y="39786"/>
                  </a:lnTo>
                  <a:lnTo>
                    <a:pt x="178429" y="38389"/>
                  </a:lnTo>
                  <a:lnTo>
                    <a:pt x="174221" y="36838"/>
                  </a:lnTo>
                  <a:lnTo>
                    <a:pt x="157298" y="34849"/>
                  </a:lnTo>
                  <a:lnTo>
                    <a:pt x="112826" y="12679"/>
                  </a:lnTo>
                  <a:lnTo>
                    <a:pt x="71421" y="1966"/>
                  </a:lnTo>
                  <a:lnTo>
                    <a:pt x="34505" y="0"/>
                  </a:lnTo>
                  <a:lnTo>
                    <a:pt x="27572" y="2578"/>
                  </a:lnTo>
                  <a:lnTo>
                    <a:pt x="15037" y="12317"/>
                  </a:lnTo>
                  <a:lnTo>
                    <a:pt x="11644" y="17974"/>
                  </a:lnTo>
                  <a:lnTo>
                    <a:pt x="9144" y="23796"/>
                  </a:lnTo>
                  <a:lnTo>
                    <a:pt x="4725" y="29690"/>
                  </a:lnTo>
                  <a:lnTo>
                    <a:pt x="2100" y="38263"/>
                  </a:lnTo>
                  <a:lnTo>
                    <a:pt x="184" y="78617"/>
                  </a:lnTo>
                  <a:lnTo>
                    <a:pt x="24" y="123062"/>
                  </a:lnTo>
                  <a:lnTo>
                    <a:pt x="5" y="162896"/>
                  </a:lnTo>
                  <a:lnTo>
                    <a:pt x="0" y="203948"/>
                  </a:lnTo>
                  <a:lnTo>
                    <a:pt x="6137" y="240720"/>
                  </a:lnTo>
                  <a:lnTo>
                    <a:pt x="8378" y="276647"/>
                  </a:lnTo>
                  <a:lnTo>
                    <a:pt x="8881" y="317912"/>
                  </a:lnTo>
                  <a:lnTo>
                    <a:pt x="8926" y="334293"/>
                  </a:lnTo>
                  <a:lnTo>
                    <a:pt x="9920" y="335931"/>
                  </a:lnTo>
                  <a:lnTo>
                    <a:pt x="11574" y="337022"/>
                  </a:lnTo>
                  <a:lnTo>
                    <a:pt x="16617" y="338775"/>
                  </a:lnTo>
                  <a:lnTo>
                    <a:pt x="26972" y="339078"/>
                  </a:lnTo>
                  <a:lnTo>
                    <a:pt x="34477" y="336503"/>
                  </a:lnTo>
                  <a:lnTo>
                    <a:pt x="37867" y="334427"/>
                  </a:lnTo>
                  <a:lnTo>
                    <a:pt x="56575" y="331096"/>
                  </a:lnTo>
                  <a:lnTo>
                    <a:pt x="94345" y="329305"/>
                  </a:lnTo>
                  <a:lnTo>
                    <a:pt x="106977" y="323213"/>
                  </a:lnTo>
                  <a:lnTo>
                    <a:pt x="110013" y="322590"/>
                  </a:lnTo>
                  <a:lnTo>
                    <a:pt x="124825" y="313317"/>
                  </a:lnTo>
                  <a:lnTo>
                    <a:pt x="133945" y="31241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1" name="SMARTInkShape-425"/>
            <p:cNvSpPr/>
            <p:nvPr>
              <p:custDataLst>
                <p:tags r:id="rId62"/>
              </p:custDataLst>
            </p:nvPr>
          </p:nvSpPr>
          <p:spPr>
            <a:xfrm>
              <a:off x="1741289" y="723305"/>
              <a:ext cx="125017" cy="26790"/>
            </a:xfrm>
            <a:custGeom>
              <a:avLst/>
              <a:gdLst/>
              <a:ahLst/>
              <a:cxnLst/>
              <a:rect l="0" t="0" r="0" b="0"/>
              <a:pathLst>
                <a:path w="125017" h="26790">
                  <a:moveTo>
                    <a:pt x="125016" y="0"/>
                  </a:moveTo>
                  <a:lnTo>
                    <a:pt x="125016" y="0"/>
                  </a:lnTo>
                  <a:lnTo>
                    <a:pt x="95128" y="0"/>
                  </a:lnTo>
                  <a:lnTo>
                    <a:pt x="89243" y="2646"/>
                  </a:lnTo>
                  <a:lnTo>
                    <a:pt x="86284" y="4740"/>
                  </a:lnTo>
                  <a:lnTo>
                    <a:pt x="44415" y="15834"/>
                  </a:lnTo>
                  <a:lnTo>
                    <a:pt x="21981" y="18585"/>
                  </a:lnTo>
                  <a:lnTo>
                    <a:pt x="9156" y="24874"/>
                  </a:lnTo>
                  <a:lnTo>
                    <a:pt x="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2" name="SMARTInkShape-426"/>
            <p:cNvSpPr/>
            <p:nvPr>
              <p:custDataLst>
                <p:tags r:id="rId63"/>
              </p:custDataLst>
            </p:nvPr>
          </p:nvSpPr>
          <p:spPr>
            <a:xfrm>
              <a:off x="2224018" y="626319"/>
              <a:ext cx="222717" cy="257370"/>
            </a:xfrm>
            <a:custGeom>
              <a:avLst/>
              <a:gdLst/>
              <a:ahLst/>
              <a:cxnLst/>
              <a:rect l="0" t="0" r="0" b="0"/>
              <a:pathLst>
                <a:path w="222717" h="257370">
                  <a:moveTo>
                    <a:pt x="160209" y="7689"/>
                  </a:moveTo>
                  <a:lnTo>
                    <a:pt x="160209" y="7689"/>
                  </a:lnTo>
                  <a:lnTo>
                    <a:pt x="147780" y="7689"/>
                  </a:lnTo>
                  <a:lnTo>
                    <a:pt x="142117" y="5043"/>
                  </a:lnTo>
                  <a:lnTo>
                    <a:pt x="139218" y="2948"/>
                  </a:lnTo>
                  <a:lnTo>
                    <a:pt x="125657" y="0"/>
                  </a:lnTo>
                  <a:lnTo>
                    <a:pt x="85689" y="7926"/>
                  </a:lnTo>
                  <a:lnTo>
                    <a:pt x="68896" y="14594"/>
                  </a:lnTo>
                  <a:lnTo>
                    <a:pt x="45854" y="33391"/>
                  </a:lnTo>
                  <a:lnTo>
                    <a:pt x="20586" y="73284"/>
                  </a:lnTo>
                  <a:lnTo>
                    <a:pt x="3467" y="108902"/>
                  </a:lnTo>
                  <a:lnTo>
                    <a:pt x="0" y="138659"/>
                  </a:lnTo>
                  <a:lnTo>
                    <a:pt x="4370" y="156517"/>
                  </a:lnTo>
                  <a:lnTo>
                    <a:pt x="23399" y="198189"/>
                  </a:lnTo>
                  <a:lnTo>
                    <a:pt x="33242" y="215056"/>
                  </a:lnTo>
                  <a:lnTo>
                    <a:pt x="53843" y="230147"/>
                  </a:lnTo>
                  <a:lnTo>
                    <a:pt x="95908" y="248721"/>
                  </a:lnTo>
                  <a:lnTo>
                    <a:pt x="109803" y="253721"/>
                  </a:lnTo>
                  <a:lnTo>
                    <a:pt x="153358" y="257369"/>
                  </a:lnTo>
                  <a:lnTo>
                    <a:pt x="171849" y="256624"/>
                  </a:lnTo>
                  <a:lnTo>
                    <a:pt x="188903" y="250560"/>
                  </a:lnTo>
                  <a:lnTo>
                    <a:pt x="222716" y="23093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3" name="SMARTInkShape-427"/>
            <p:cNvSpPr/>
            <p:nvPr>
              <p:custDataLst>
                <p:tags r:id="rId64"/>
              </p:custDataLst>
            </p:nvPr>
          </p:nvSpPr>
          <p:spPr>
            <a:xfrm>
              <a:off x="2000250" y="580430"/>
              <a:ext cx="124494" cy="329876"/>
            </a:xfrm>
            <a:custGeom>
              <a:avLst/>
              <a:gdLst/>
              <a:ahLst/>
              <a:cxnLst/>
              <a:rect l="0" t="0" r="0" b="0"/>
              <a:pathLst>
                <a:path w="124494" h="329876">
                  <a:moveTo>
                    <a:pt x="116086" y="0"/>
                  </a:moveTo>
                  <a:lnTo>
                    <a:pt x="116086" y="0"/>
                  </a:lnTo>
                  <a:lnTo>
                    <a:pt x="86198" y="0"/>
                  </a:lnTo>
                  <a:lnTo>
                    <a:pt x="57375" y="9094"/>
                  </a:lnTo>
                  <a:lnTo>
                    <a:pt x="50966" y="13302"/>
                  </a:lnTo>
                  <a:lnTo>
                    <a:pt x="41780" y="25990"/>
                  </a:lnTo>
                  <a:lnTo>
                    <a:pt x="37515" y="37576"/>
                  </a:lnTo>
                  <a:lnTo>
                    <a:pt x="35876" y="68885"/>
                  </a:lnTo>
                  <a:lnTo>
                    <a:pt x="42879" y="92357"/>
                  </a:lnTo>
                  <a:lnTo>
                    <a:pt x="59637" y="134136"/>
                  </a:lnTo>
                  <a:lnTo>
                    <a:pt x="80374" y="175785"/>
                  </a:lnTo>
                  <a:lnTo>
                    <a:pt x="104180" y="216535"/>
                  </a:lnTo>
                  <a:lnTo>
                    <a:pt x="121047" y="243934"/>
                  </a:lnTo>
                  <a:lnTo>
                    <a:pt x="124232" y="258344"/>
                  </a:lnTo>
                  <a:lnTo>
                    <a:pt x="124493" y="261526"/>
                  </a:lnTo>
                  <a:lnTo>
                    <a:pt x="120120" y="275486"/>
                  </a:lnTo>
                  <a:lnTo>
                    <a:pt x="109754" y="290851"/>
                  </a:lnTo>
                  <a:lnTo>
                    <a:pt x="100099" y="300380"/>
                  </a:lnTo>
                  <a:lnTo>
                    <a:pt x="59590" y="326423"/>
                  </a:lnTo>
                  <a:lnTo>
                    <a:pt x="47532" y="329220"/>
                  </a:lnTo>
                  <a:lnTo>
                    <a:pt x="37331" y="329875"/>
                  </a:lnTo>
                  <a:lnTo>
                    <a:pt x="28829" y="327520"/>
                  </a:lnTo>
                  <a:lnTo>
                    <a:pt x="21742" y="324158"/>
                  </a:lnTo>
                  <a:lnTo>
                    <a:pt x="12175" y="321273"/>
                  </a:lnTo>
                  <a:lnTo>
                    <a:pt x="6072" y="317082"/>
                  </a:lnTo>
                  <a:lnTo>
                    <a:pt x="2699" y="311912"/>
                  </a:lnTo>
                  <a:lnTo>
                    <a:pt x="1200" y="305315"/>
                  </a:lnTo>
                  <a:lnTo>
                    <a:pt x="0" y="27682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4" name="SMARTInkShape-428"/>
            <p:cNvSpPr/>
            <p:nvPr>
              <p:custDataLst>
                <p:tags r:id="rId65"/>
              </p:custDataLst>
            </p:nvPr>
          </p:nvSpPr>
          <p:spPr>
            <a:xfrm>
              <a:off x="4000500" y="642938"/>
              <a:ext cx="375048" cy="17860"/>
            </a:xfrm>
            <a:custGeom>
              <a:avLst/>
              <a:gdLst/>
              <a:ahLst/>
              <a:cxnLst/>
              <a:rect l="0" t="0" r="0" b="0"/>
              <a:pathLst>
                <a:path w="375048" h="17860">
                  <a:moveTo>
                    <a:pt x="375047" y="8929"/>
                  </a:moveTo>
                  <a:lnTo>
                    <a:pt x="375047" y="8929"/>
                  </a:lnTo>
                  <a:lnTo>
                    <a:pt x="375047" y="4189"/>
                  </a:lnTo>
                  <a:lnTo>
                    <a:pt x="374055" y="2792"/>
                  </a:lnTo>
                  <a:lnTo>
                    <a:pt x="372401" y="1861"/>
                  </a:lnTo>
                  <a:lnTo>
                    <a:pt x="362618" y="367"/>
                  </a:lnTo>
                  <a:lnTo>
                    <a:pt x="323909" y="9"/>
                  </a:lnTo>
                  <a:lnTo>
                    <a:pt x="284895" y="1"/>
                  </a:lnTo>
                  <a:lnTo>
                    <a:pt x="249862" y="0"/>
                  </a:lnTo>
                  <a:lnTo>
                    <a:pt x="208142" y="0"/>
                  </a:lnTo>
                  <a:lnTo>
                    <a:pt x="170209" y="2645"/>
                  </a:lnTo>
                  <a:lnTo>
                    <a:pt x="129312" y="7688"/>
                  </a:lnTo>
                  <a:lnTo>
                    <a:pt x="89153" y="14821"/>
                  </a:lnTo>
                  <a:lnTo>
                    <a:pt x="46678" y="17259"/>
                  </a:lnTo>
                  <a:lnTo>
                    <a:pt x="0" y="178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36" name="SMARTInkShape-429"/>
          <p:cNvSpPr/>
          <p:nvPr>
            <p:custDataLst>
              <p:tags r:id="rId6"/>
            </p:custDataLst>
          </p:nvPr>
        </p:nvSpPr>
        <p:spPr>
          <a:xfrm>
            <a:off x="4152305" y="589359"/>
            <a:ext cx="80368" cy="345924"/>
          </a:xfrm>
          <a:custGeom>
            <a:avLst/>
            <a:gdLst/>
            <a:ahLst/>
            <a:cxnLst/>
            <a:rect l="0" t="0" r="0" b="0"/>
            <a:pathLst>
              <a:path w="80368" h="345924">
                <a:moveTo>
                  <a:pt x="0" y="0"/>
                </a:moveTo>
                <a:lnTo>
                  <a:pt x="0" y="0"/>
                </a:lnTo>
                <a:lnTo>
                  <a:pt x="12428" y="12429"/>
                </a:lnTo>
                <a:lnTo>
                  <a:pt x="15446" y="20738"/>
                </a:lnTo>
                <a:lnTo>
                  <a:pt x="19790" y="36572"/>
                </a:lnTo>
                <a:lnTo>
                  <a:pt x="32004" y="66589"/>
                </a:lnTo>
                <a:lnTo>
                  <a:pt x="35229" y="107694"/>
                </a:lnTo>
                <a:lnTo>
                  <a:pt x="35622" y="143974"/>
                </a:lnTo>
                <a:lnTo>
                  <a:pt x="38345" y="185683"/>
                </a:lnTo>
                <a:lnTo>
                  <a:pt x="43403" y="227619"/>
                </a:lnTo>
                <a:lnTo>
                  <a:pt x="44402" y="266992"/>
                </a:lnTo>
                <a:lnTo>
                  <a:pt x="44616" y="307681"/>
                </a:lnTo>
                <a:lnTo>
                  <a:pt x="45634" y="332011"/>
                </a:lnTo>
                <a:lnTo>
                  <a:pt x="52336" y="345923"/>
                </a:lnTo>
                <a:lnTo>
                  <a:pt x="53742" y="345709"/>
                </a:lnTo>
                <a:lnTo>
                  <a:pt x="63128" y="338237"/>
                </a:lnTo>
                <a:lnTo>
                  <a:pt x="80367" y="32146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44" name="SMARTInkShape-Group103"/>
          <p:cNvGrpSpPr/>
          <p:nvPr/>
        </p:nvGrpSpPr>
        <p:grpSpPr>
          <a:xfrm>
            <a:off x="500063" y="1080492"/>
            <a:ext cx="712330" cy="446316"/>
            <a:chOff x="500063" y="1080492"/>
            <a:chExt cx="712330" cy="446316"/>
          </a:xfrm>
        </p:grpSpPr>
        <p:sp>
          <p:nvSpPr>
            <p:cNvPr id="237" name="SMARTInkShape-430"/>
            <p:cNvSpPr/>
            <p:nvPr>
              <p:custDataLst>
                <p:tags r:id="rId46"/>
              </p:custDataLst>
            </p:nvPr>
          </p:nvSpPr>
          <p:spPr>
            <a:xfrm>
              <a:off x="500063" y="1205508"/>
              <a:ext cx="294680" cy="302983"/>
            </a:xfrm>
            <a:custGeom>
              <a:avLst/>
              <a:gdLst/>
              <a:ahLst/>
              <a:cxnLst/>
              <a:rect l="0" t="0" r="0" b="0"/>
              <a:pathLst>
                <a:path w="294680" h="302983">
                  <a:moveTo>
                    <a:pt x="0" y="0"/>
                  </a:moveTo>
                  <a:lnTo>
                    <a:pt x="0" y="0"/>
                  </a:lnTo>
                  <a:lnTo>
                    <a:pt x="992" y="22942"/>
                  </a:lnTo>
                  <a:lnTo>
                    <a:pt x="18091" y="65277"/>
                  </a:lnTo>
                  <a:lnTo>
                    <a:pt x="32772" y="107521"/>
                  </a:lnTo>
                  <a:lnTo>
                    <a:pt x="47629" y="151852"/>
                  </a:lnTo>
                  <a:lnTo>
                    <a:pt x="65154" y="189391"/>
                  </a:lnTo>
                  <a:lnTo>
                    <a:pt x="86485" y="231426"/>
                  </a:lnTo>
                  <a:lnTo>
                    <a:pt x="122553" y="273956"/>
                  </a:lnTo>
                  <a:lnTo>
                    <a:pt x="141176" y="292901"/>
                  </a:lnTo>
                  <a:lnTo>
                    <a:pt x="152372" y="298850"/>
                  </a:lnTo>
                  <a:lnTo>
                    <a:pt x="175508" y="302982"/>
                  </a:lnTo>
                  <a:lnTo>
                    <a:pt x="191349" y="302431"/>
                  </a:lnTo>
                  <a:lnTo>
                    <a:pt x="207619" y="296425"/>
                  </a:lnTo>
                  <a:lnTo>
                    <a:pt x="230469" y="277871"/>
                  </a:lnTo>
                  <a:lnTo>
                    <a:pt x="257337" y="239168"/>
                  </a:lnTo>
                  <a:lnTo>
                    <a:pt x="276214" y="196198"/>
                  </a:lnTo>
                  <a:lnTo>
                    <a:pt x="282924" y="169588"/>
                  </a:lnTo>
                  <a:lnTo>
                    <a:pt x="291514" y="125005"/>
                  </a:lnTo>
                  <a:lnTo>
                    <a:pt x="294679" y="7143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8" name="SMARTInkShape-431"/>
            <p:cNvSpPr/>
            <p:nvPr>
              <p:custDataLst>
                <p:tags r:id="rId47"/>
              </p:custDataLst>
            </p:nvPr>
          </p:nvSpPr>
          <p:spPr>
            <a:xfrm>
              <a:off x="794742" y="1179205"/>
              <a:ext cx="8931" cy="26304"/>
            </a:xfrm>
            <a:custGeom>
              <a:avLst/>
              <a:gdLst/>
              <a:ahLst/>
              <a:cxnLst/>
              <a:rect l="0" t="0" r="0" b="0"/>
              <a:pathLst>
                <a:path w="8931" h="26304">
                  <a:moveTo>
                    <a:pt x="8930" y="26303"/>
                  </a:moveTo>
                  <a:lnTo>
                    <a:pt x="8930" y="26303"/>
                  </a:lnTo>
                  <a:lnTo>
                    <a:pt x="8930" y="21562"/>
                  </a:lnTo>
                  <a:lnTo>
                    <a:pt x="7938" y="20166"/>
                  </a:lnTo>
                  <a:lnTo>
                    <a:pt x="6284" y="19235"/>
                  </a:lnTo>
                  <a:lnTo>
                    <a:pt x="4189" y="18614"/>
                  </a:lnTo>
                  <a:lnTo>
                    <a:pt x="2793" y="17208"/>
                  </a:lnTo>
                  <a:lnTo>
                    <a:pt x="1242" y="13000"/>
                  </a:lnTo>
                  <a:lnTo>
                    <a:pt x="33" y="0"/>
                  </a:lnTo>
                  <a:lnTo>
                    <a:pt x="0" y="1737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9" name="SMARTInkShape-432"/>
            <p:cNvSpPr/>
            <p:nvPr>
              <p:custDataLst>
                <p:tags r:id="rId48"/>
              </p:custDataLst>
            </p:nvPr>
          </p:nvSpPr>
          <p:spPr>
            <a:xfrm>
              <a:off x="794742" y="1259086"/>
              <a:ext cx="44650" cy="267722"/>
            </a:xfrm>
            <a:custGeom>
              <a:avLst/>
              <a:gdLst/>
              <a:ahLst/>
              <a:cxnLst/>
              <a:rect l="0" t="0" r="0" b="0"/>
              <a:pathLst>
                <a:path w="44650" h="267722">
                  <a:moveTo>
                    <a:pt x="0" y="0"/>
                  </a:moveTo>
                  <a:lnTo>
                    <a:pt x="0" y="0"/>
                  </a:lnTo>
                  <a:lnTo>
                    <a:pt x="0" y="38160"/>
                  </a:lnTo>
                  <a:lnTo>
                    <a:pt x="992" y="79049"/>
                  </a:lnTo>
                  <a:lnTo>
                    <a:pt x="7068" y="122697"/>
                  </a:lnTo>
                  <a:lnTo>
                    <a:pt x="8562" y="165017"/>
                  </a:lnTo>
                  <a:lnTo>
                    <a:pt x="8857" y="203473"/>
                  </a:lnTo>
                  <a:lnTo>
                    <a:pt x="9901" y="224771"/>
                  </a:lnTo>
                  <a:lnTo>
                    <a:pt x="18022" y="254681"/>
                  </a:lnTo>
                  <a:lnTo>
                    <a:pt x="25439" y="265955"/>
                  </a:lnTo>
                  <a:lnTo>
                    <a:pt x="28835" y="267030"/>
                  </a:lnTo>
                  <a:lnTo>
                    <a:pt x="34359" y="267721"/>
                  </a:lnTo>
                  <a:lnTo>
                    <a:pt x="44649" y="25896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0" name="SMARTInkShape-433"/>
            <p:cNvSpPr/>
            <p:nvPr>
              <p:custDataLst>
                <p:tags r:id="rId49"/>
              </p:custDataLst>
            </p:nvPr>
          </p:nvSpPr>
          <p:spPr>
            <a:xfrm>
              <a:off x="1009055" y="1187648"/>
              <a:ext cx="26790" cy="116087"/>
            </a:xfrm>
            <a:custGeom>
              <a:avLst/>
              <a:gdLst/>
              <a:ahLst/>
              <a:cxnLst/>
              <a:rect l="0" t="0" r="0" b="0"/>
              <a:pathLst>
                <a:path w="26790" h="116087">
                  <a:moveTo>
                    <a:pt x="0" y="0"/>
                  </a:moveTo>
                  <a:lnTo>
                    <a:pt x="0" y="0"/>
                  </a:lnTo>
                  <a:lnTo>
                    <a:pt x="13302" y="0"/>
                  </a:lnTo>
                  <a:lnTo>
                    <a:pt x="14821" y="993"/>
                  </a:lnTo>
                  <a:lnTo>
                    <a:pt x="15834" y="2646"/>
                  </a:lnTo>
                  <a:lnTo>
                    <a:pt x="17259" y="9714"/>
                  </a:lnTo>
                  <a:lnTo>
                    <a:pt x="18585" y="16224"/>
                  </a:lnTo>
                  <a:lnTo>
                    <a:pt x="23917" y="32037"/>
                  </a:lnTo>
                  <a:lnTo>
                    <a:pt x="26411" y="72129"/>
                  </a:lnTo>
                  <a:lnTo>
                    <a:pt x="26789" y="11608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1" name="SMARTInkShape-434"/>
            <p:cNvSpPr/>
            <p:nvPr>
              <p:custDataLst>
                <p:tags r:id="rId50"/>
              </p:custDataLst>
            </p:nvPr>
          </p:nvSpPr>
          <p:spPr>
            <a:xfrm>
              <a:off x="1035844" y="1393031"/>
              <a:ext cx="1" cy="61946"/>
            </a:xfrm>
            <a:custGeom>
              <a:avLst/>
              <a:gdLst/>
              <a:ahLst/>
              <a:cxnLst/>
              <a:rect l="0" t="0" r="0" b="0"/>
              <a:pathLst>
                <a:path w="1" h="61946">
                  <a:moveTo>
                    <a:pt x="0" y="0"/>
                  </a:moveTo>
                  <a:lnTo>
                    <a:pt x="0" y="0"/>
                  </a:lnTo>
                  <a:lnTo>
                    <a:pt x="0" y="42304"/>
                  </a:lnTo>
                  <a:lnTo>
                    <a:pt x="0" y="61945"/>
                  </a:lnTo>
                  <a:lnTo>
                    <a:pt x="0" y="1786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2" name="SMARTInkShape-435"/>
            <p:cNvSpPr/>
            <p:nvPr>
              <p:custDataLst>
                <p:tags r:id="rId51"/>
              </p:custDataLst>
            </p:nvPr>
          </p:nvSpPr>
          <p:spPr>
            <a:xfrm>
              <a:off x="1035844" y="1259758"/>
              <a:ext cx="62509" cy="106485"/>
            </a:xfrm>
            <a:custGeom>
              <a:avLst/>
              <a:gdLst/>
              <a:ahLst/>
              <a:cxnLst/>
              <a:rect l="0" t="0" r="0" b="0"/>
              <a:pathLst>
                <a:path w="62509" h="106485">
                  <a:moveTo>
                    <a:pt x="0" y="70765"/>
                  </a:moveTo>
                  <a:lnTo>
                    <a:pt x="0" y="70765"/>
                  </a:lnTo>
                  <a:lnTo>
                    <a:pt x="992" y="48405"/>
                  </a:lnTo>
                  <a:lnTo>
                    <a:pt x="8102" y="15069"/>
                  </a:lnTo>
                  <a:lnTo>
                    <a:pt x="8821" y="1597"/>
                  </a:lnTo>
                  <a:lnTo>
                    <a:pt x="9849" y="840"/>
                  </a:lnTo>
                  <a:lnTo>
                    <a:pt x="13638" y="0"/>
                  </a:lnTo>
                  <a:lnTo>
                    <a:pt x="18629" y="2273"/>
                  </a:lnTo>
                  <a:lnTo>
                    <a:pt x="21349" y="4267"/>
                  </a:lnTo>
                  <a:lnTo>
                    <a:pt x="29917" y="16556"/>
                  </a:lnTo>
                  <a:lnTo>
                    <a:pt x="44668" y="53999"/>
                  </a:lnTo>
                  <a:lnTo>
                    <a:pt x="62508" y="1064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3" name="SMARTInkShape-436"/>
            <p:cNvSpPr/>
            <p:nvPr>
              <p:custDataLst>
                <p:tags r:id="rId52"/>
              </p:custDataLst>
            </p:nvPr>
          </p:nvSpPr>
          <p:spPr>
            <a:xfrm>
              <a:off x="1134070" y="1080492"/>
              <a:ext cx="78323" cy="383578"/>
            </a:xfrm>
            <a:custGeom>
              <a:avLst/>
              <a:gdLst/>
              <a:ahLst/>
              <a:cxnLst/>
              <a:rect l="0" t="0" r="0" b="0"/>
              <a:pathLst>
                <a:path w="78323" h="383578">
                  <a:moveTo>
                    <a:pt x="0" y="366117"/>
                  </a:moveTo>
                  <a:lnTo>
                    <a:pt x="0" y="366117"/>
                  </a:lnTo>
                  <a:lnTo>
                    <a:pt x="4741" y="370858"/>
                  </a:lnTo>
                  <a:lnTo>
                    <a:pt x="9714" y="373185"/>
                  </a:lnTo>
                  <a:lnTo>
                    <a:pt x="12429" y="373806"/>
                  </a:lnTo>
                  <a:lnTo>
                    <a:pt x="26858" y="381951"/>
                  </a:lnTo>
                  <a:lnTo>
                    <a:pt x="38709" y="383577"/>
                  </a:lnTo>
                  <a:lnTo>
                    <a:pt x="44655" y="381153"/>
                  </a:lnTo>
                  <a:lnTo>
                    <a:pt x="47629" y="379118"/>
                  </a:lnTo>
                  <a:lnTo>
                    <a:pt x="56556" y="366772"/>
                  </a:lnTo>
                  <a:lnTo>
                    <a:pt x="66726" y="328431"/>
                  </a:lnTo>
                  <a:lnTo>
                    <a:pt x="71499" y="288154"/>
                  </a:lnTo>
                  <a:lnTo>
                    <a:pt x="78322" y="245215"/>
                  </a:lnTo>
                  <a:lnTo>
                    <a:pt x="77116" y="209247"/>
                  </a:lnTo>
                  <a:lnTo>
                    <a:pt x="73120" y="174447"/>
                  </a:lnTo>
                  <a:lnTo>
                    <a:pt x="69290" y="138008"/>
                  </a:lnTo>
                  <a:lnTo>
                    <a:pt x="63848" y="94289"/>
                  </a:lnTo>
                  <a:lnTo>
                    <a:pt x="55617" y="55020"/>
                  </a:lnTo>
                  <a:lnTo>
                    <a:pt x="53614" y="11241"/>
                  </a:lnTo>
                  <a:lnTo>
                    <a:pt x="53579"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57" name="SMARTInkShape-Group104"/>
          <p:cNvGrpSpPr/>
          <p:nvPr/>
        </p:nvGrpSpPr>
        <p:grpSpPr>
          <a:xfrm>
            <a:off x="1723609" y="1036535"/>
            <a:ext cx="3134142" cy="526161"/>
            <a:chOff x="1723609" y="1036535"/>
            <a:chExt cx="3134142" cy="526161"/>
          </a:xfrm>
        </p:grpSpPr>
        <p:sp>
          <p:nvSpPr>
            <p:cNvPr id="245" name="SMARTInkShape-437"/>
            <p:cNvSpPr/>
            <p:nvPr>
              <p:custDataLst>
                <p:tags r:id="rId34"/>
              </p:custDataLst>
            </p:nvPr>
          </p:nvSpPr>
          <p:spPr>
            <a:xfrm>
              <a:off x="1723609" y="1134070"/>
              <a:ext cx="348080" cy="392908"/>
            </a:xfrm>
            <a:custGeom>
              <a:avLst/>
              <a:gdLst/>
              <a:ahLst/>
              <a:cxnLst/>
              <a:rect l="0" t="0" r="0" b="0"/>
              <a:pathLst>
                <a:path w="348080" h="392908">
                  <a:moveTo>
                    <a:pt x="348079" y="0"/>
                  </a:moveTo>
                  <a:lnTo>
                    <a:pt x="348079" y="0"/>
                  </a:lnTo>
                  <a:lnTo>
                    <a:pt x="348079" y="8562"/>
                  </a:lnTo>
                  <a:lnTo>
                    <a:pt x="306211" y="8928"/>
                  </a:lnTo>
                  <a:lnTo>
                    <a:pt x="282298" y="6284"/>
                  </a:lnTo>
                  <a:lnTo>
                    <a:pt x="246628" y="828"/>
                  </a:lnTo>
                  <a:lnTo>
                    <a:pt x="203120" y="73"/>
                  </a:lnTo>
                  <a:lnTo>
                    <a:pt x="160450" y="7"/>
                  </a:lnTo>
                  <a:lnTo>
                    <a:pt x="116075" y="1"/>
                  </a:lnTo>
                  <a:lnTo>
                    <a:pt x="86674" y="0"/>
                  </a:lnTo>
                  <a:lnTo>
                    <a:pt x="72629" y="4741"/>
                  </a:lnTo>
                  <a:lnTo>
                    <a:pt x="60640" y="12429"/>
                  </a:lnTo>
                  <a:lnTo>
                    <a:pt x="58226" y="16224"/>
                  </a:lnTo>
                  <a:lnTo>
                    <a:pt x="41158" y="59700"/>
                  </a:lnTo>
                  <a:lnTo>
                    <a:pt x="30513" y="84369"/>
                  </a:lnTo>
                  <a:lnTo>
                    <a:pt x="24735" y="119522"/>
                  </a:lnTo>
                  <a:lnTo>
                    <a:pt x="19074" y="159650"/>
                  </a:lnTo>
                  <a:lnTo>
                    <a:pt x="11818" y="197231"/>
                  </a:lnTo>
                  <a:lnTo>
                    <a:pt x="6711" y="239198"/>
                  </a:lnTo>
                  <a:lnTo>
                    <a:pt x="1182" y="276444"/>
                  </a:lnTo>
                  <a:lnTo>
                    <a:pt x="0" y="318774"/>
                  </a:lnTo>
                  <a:lnTo>
                    <a:pt x="837" y="349887"/>
                  </a:lnTo>
                  <a:lnTo>
                    <a:pt x="10846" y="374794"/>
                  </a:lnTo>
                  <a:lnTo>
                    <a:pt x="13124" y="377855"/>
                  </a:lnTo>
                  <a:lnTo>
                    <a:pt x="20947" y="381256"/>
                  </a:lnTo>
                  <a:lnTo>
                    <a:pt x="65433" y="383871"/>
                  </a:lnTo>
                  <a:lnTo>
                    <a:pt x="106984" y="383971"/>
                  </a:lnTo>
                  <a:lnTo>
                    <a:pt x="148649" y="383976"/>
                  </a:lnTo>
                  <a:lnTo>
                    <a:pt x="172462" y="384969"/>
                  </a:lnTo>
                  <a:lnTo>
                    <a:pt x="215346" y="392539"/>
                  </a:lnTo>
                  <a:lnTo>
                    <a:pt x="258782" y="39290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6" name="SMARTInkShape-438"/>
            <p:cNvSpPr/>
            <p:nvPr>
              <p:custDataLst>
                <p:tags r:id="rId35"/>
              </p:custDataLst>
            </p:nvPr>
          </p:nvSpPr>
          <p:spPr>
            <a:xfrm>
              <a:off x="1768078" y="1375172"/>
              <a:ext cx="196454" cy="17860"/>
            </a:xfrm>
            <a:custGeom>
              <a:avLst/>
              <a:gdLst/>
              <a:ahLst/>
              <a:cxnLst/>
              <a:rect l="0" t="0" r="0" b="0"/>
              <a:pathLst>
                <a:path w="196454" h="17860">
                  <a:moveTo>
                    <a:pt x="196453" y="8930"/>
                  </a:moveTo>
                  <a:lnTo>
                    <a:pt x="196453" y="8930"/>
                  </a:lnTo>
                  <a:lnTo>
                    <a:pt x="184025" y="8930"/>
                  </a:lnTo>
                  <a:lnTo>
                    <a:pt x="142622" y="17308"/>
                  </a:lnTo>
                  <a:lnTo>
                    <a:pt x="101189" y="17827"/>
                  </a:lnTo>
                  <a:lnTo>
                    <a:pt x="59531" y="17857"/>
                  </a:lnTo>
                  <a:lnTo>
                    <a:pt x="34506" y="17859"/>
                  </a:lnTo>
                  <a:lnTo>
                    <a:pt x="27573" y="15213"/>
                  </a:lnTo>
                  <a:lnTo>
                    <a:pt x="21184" y="11722"/>
                  </a:lnTo>
                  <a:lnTo>
                    <a:pt x="8999" y="9481"/>
                  </a:lnTo>
                  <a:lnTo>
                    <a:pt x="5999" y="9297"/>
                  </a:lnTo>
                  <a:lnTo>
                    <a:pt x="3999" y="8183"/>
                  </a:lnTo>
                  <a:lnTo>
                    <a:pt x="2667" y="6447"/>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7" name="SMARTInkShape-439"/>
            <p:cNvSpPr/>
            <p:nvPr>
              <p:custDataLst>
                <p:tags r:id="rId36"/>
              </p:custDataLst>
            </p:nvPr>
          </p:nvSpPr>
          <p:spPr>
            <a:xfrm>
              <a:off x="2178844" y="1135964"/>
              <a:ext cx="232173" cy="390600"/>
            </a:xfrm>
            <a:custGeom>
              <a:avLst/>
              <a:gdLst/>
              <a:ahLst/>
              <a:cxnLst/>
              <a:rect l="0" t="0" r="0" b="0"/>
              <a:pathLst>
                <a:path w="232173" h="390600">
                  <a:moveTo>
                    <a:pt x="232172" y="24895"/>
                  </a:moveTo>
                  <a:lnTo>
                    <a:pt x="232172" y="24895"/>
                  </a:lnTo>
                  <a:lnTo>
                    <a:pt x="224483" y="17207"/>
                  </a:lnTo>
                  <a:lnTo>
                    <a:pt x="216358" y="15219"/>
                  </a:lnTo>
                  <a:lnTo>
                    <a:pt x="208083" y="9901"/>
                  </a:lnTo>
                  <a:lnTo>
                    <a:pt x="175148" y="136"/>
                  </a:lnTo>
                  <a:lnTo>
                    <a:pt x="160195" y="0"/>
                  </a:lnTo>
                  <a:lnTo>
                    <a:pt x="116228" y="9183"/>
                  </a:lnTo>
                  <a:lnTo>
                    <a:pt x="87331" y="22202"/>
                  </a:lnTo>
                  <a:lnTo>
                    <a:pt x="68986" y="36839"/>
                  </a:lnTo>
                  <a:lnTo>
                    <a:pt x="65387" y="42771"/>
                  </a:lnTo>
                  <a:lnTo>
                    <a:pt x="54205" y="77922"/>
                  </a:lnTo>
                  <a:lnTo>
                    <a:pt x="53996" y="81083"/>
                  </a:lnTo>
                  <a:lnTo>
                    <a:pt x="58442" y="95011"/>
                  </a:lnTo>
                  <a:lnTo>
                    <a:pt x="83393" y="138415"/>
                  </a:lnTo>
                  <a:lnTo>
                    <a:pt x="113636" y="181448"/>
                  </a:lnTo>
                  <a:lnTo>
                    <a:pt x="141186" y="223007"/>
                  </a:lnTo>
                  <a:lnTo>
                    <a:pt x="163301" y="267384"/>
                  </a:lnTo>
                  <a:lnTo>
                    <a:pt x="168826" y="301114"/>
                  </a:lnTo>
                  <a:lnTo>
                    <a:pt x="168299" y="313355"/>
                  </a:lnTo>
                  <a:lnTo>
                    <a:pt x="161926" y="338612"/>
                  </a:lnTo>
                  <a:lnTo>
                    <a:pt x="159545" y="342188"/>
                  </a:lnTo>
                  <a:lnTo>
                    <a:pt x="131665" y="364153"/>
                  </a:lnTo>
                  <a:lnTo>
                    <a:pt x="103879" y="378105"/>
                  </a:lnTo>
                  <a:lnTo>
                    <a:pt x="87223" y="381896"/>
                  </a:lnTo>
                  <a:lnTo>
                    <a:pt x="74571" y="387871"/>
                  </a:lnTo>
                  <a:lnTo>
                    <a:pt x="47253" y="390599"/>
                  </a:lnTo>
                  <a:lnTo>
                    <a:pt x="38199" y="388183"/>
                  </a:lnTo>
                  <a:lnTo>
                    <a:pt x="16018" y="375757"/>
                  </a:lnTo>
                  <a:lnTo>
                    <a:pt x="1518" y="357043"/>
                  </a:lnTo>
                  <a:lnTo>
                    <a:pt x="0" y="34636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8" name="SMARTInkShape-440"/>
            <p:cNvSpPr/>
            <p:nvPr>
              <p:custDataLst>
                <p:tags r:id="rId37"/>
              </p:custDataLst>
            </p:nvPr>
          </p:nvSpPr>
          <p:spPr>
            <a:xfrm>
              <a:off x="2537438" y="1187648"/>
              <a:ext cx="195047" cy="357189"/>
            </a:xfrm>
            <a:custGeom>
              <a:avLst/>
              <a:gdLst/>
              <a:ahLst/>
              <a:cxnLst/>
              <a:rect l="0" t="0" r="0" b="0"/>
              <a:pathLst>
                <a:path w="195047" h="357189">
                  <a:moveTo>
                    <a:pt x="150398" y="0"/>
                  </a:moveTo>
                  <a:lnTo>
                    <a:pt x="150398" y="0"/>
                  </a:lnTo>
                  <a:lnTo>
                    <a:pt x="129407" y="0"/>
                  </a:lnTo>
                  <a:lnTo>
                    <a:pt x="123540" y="2646"/>
                  </a:lnTo>
                  <a:lnTo>
                    <a:pt x="120586" y="4741"/>
                  </a:lnTo>
                  <a:lnTo>
                    <a:pt x="77592" y="16510"/>
                  </a:lnTo>
                  <a:lnTo>
                    <a:pt x="62790" y="22200"/>
                  </a:lnTo>
                  <a:lnTo>
                    <a:pt x="54245" y="30041"/>
                  </a:lnTo>
                  <a:lnTo>
                    <a:pt x="46148" y="39149"/>
                  </a:lnTo>
                  <a:lnTo>
                    <a:pt x="31425" y="50846"/>
                  </a:lnTo>
                  <a:lnTo>
                    <a:pt x="20338" y="67431"/>
                  </a:lnTo>
                  <a:lnTo>
                    <a:pt x="11761" y="90756"/>
                  </a:lnTo>
                  <a:lnTo>
                    <a:pt x="3341" y="129397"/>
                  </a:lnTo>
                  <a:lnTo>
                    <a:pt x="0" y="153103"/>
                  </a:lnTo>
                  <a:lnTo>
                    <a:pt x="6000" y="192925"/>
                  </a:lnTo>
                  <a:lnTo>
                    <a:pt x="19621" y="233080"/>
                  </a:lnTo>
                  <a:lnTo>
                    <a:pt x="32366" y="267078"/>
                  </a:lnTo>
                  <a:lnTo>
                    <a:pt x="64429" y="306254"/>
                  </a:lnTo>
                  <a:lnTo>
                    <a:pt x="83033" y="323355"/>
                  </a:lnTo>
                  <a:lnTo>
                    <a:pt x="124145" y="341769"/>
                  </a:lnTo>
                  <a:lnTo>
                    <a:pt x="161260" y="350050"/>
                  </a:lnTo>
                  <a:lnTo>
                    <a:pt x="195046" y="35718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9" name="SMARTInkShape-441"/>
            <p:cNvSpPr/>
            <p:nvPr>
              <p:custDataLst>
                <p:tags r:id="rId38"/>
              </p:custDataLst>
            </p:nvPr>
          </p:nvSpPr>
          <p:spPr>
            <a:xfrm>
              <a:off x="2830711" y="1197114"/>
              <a:ext cx="366118" cy="365582"/>
            </a:xfrm>
            <a:custGeom>
              <a:avLst/>
              <a:gdLst/>
              <a:ahLst/>
              <a:cxnLst/>
              <a:rect l="0" t="0" r="0" b="0"/>
              <a:pathLst>
                <a:path w="366118" h="365582">
                  <a:moveTo>
                    <a:pt x="0" y="365581"/>
                  </a:moveTo>
                  <a:lnTo>
                    <a:pt x="0" y="365581"/>
                  </a:lnTo>
                  <a:lnTo>
                    <a:pt x="0" y="360841"/>
                  </a:lnTo>
                  <a:lnTo>
                    <a:pt x="992" y="359444"/>
                  </a:lnTo>
                  <a:lnTo>
                    <a:pt x="2646" y="358514"/>
                  </a:lnTo>
                  <a:lnTo>
                    <a:pt x="4740" y="357893"/>
                  </a:lnTo>
                  <a:lnTo>
                    <a:pt x="6137" y="356487"/>
                  </a:lnTo>
                  <a:lnTo>
                    <a:pt x="23096" y="316534"/>
                  </a:lnTo>
                  <a:lnTo>
                    <a:pt x="33594" y="272113"/>
                  </a:lnTo>
                  <a:lnTo>
                    <a:pt x="44817" y="232870"/>
                  </a:lnTo>
                  <a:lnTo>
                    <a:pt x="51847" y="196161"/>
                  </a:lnTo>
                  <a:lnTo>
                    <a:pt x="66502" y="160247"/>
                  </a:lnTo>
                  <a:lnTo>
                    <a:pt x="79980" y="124489"/>
                  </a:lnTo>
                  <a:lnTo>
                    <a:pt x="98193" y="80616"/>
                  </a:lnTo>
                  <a:lnTo>
                    <a:pt x="109792" y="62204"/>
                  </a:lnTo>
                  <a:lnTo>
                    <a:pt x="136039" y="28919"/>
                  </a:lnTo>
                  <a:lnTo>
                    <a:pt x="168051" y="5573"/>
                  </a:lnTo>
                  <a:lnTo>
                    <a:pt x="184951" y="1274"/>
                  </a:lnTo>
                  <a:lnTo>
                    <a:pt x="202526" y="0"/>
                  </a:lnTo>
                  <a:lnTo>
                    <a:pt x="220301" y="4363"/>
                  </a:lnTo>
                  <a:lnTo>
                    <a:pt x="248299" y="20469"/>
                  </a:lnTo>
                  <a:lnTo>
                    <a:pt x="265283" y="38761"/>
                  </a:lnTo>
                  <a:lnTo>
                    <a:pt x="285015" y="80302"/>
                  </a:lnTo>
                  <a:lnTo>
                    <a:pt x="297511" y="120383"/>
                  </a:lnTo>
                  <a:lnTo>
                    <a:pt x="309534" y="160381"/>
                  </a:lnTo>
                  <a:lnTo>
                    <a:pt x="321463" y="202825"/>
                  </a:lnTo>
                  <a:lnTo>
                    <a:pt x="328633" y="244907"/>
                  </a:lnTo>
                  <a:lnTo>
                    <a:pt x="330050" y="284308"/>
                  </a:lnTo>
                  <a:lnTo>
                    <a:pt x="332975" y="318108"/>
                  </a:lnTo>
                  <a:lnTo>
                    <a:pt x="339484" y="348342"/>
                  </a:lnTo>
                  <a:lnTo>
                    <a:pt x="341416" y="351112"/>
                  </a:lnTo>
                  <a:lnTo>
                    <a:pt x="343697" y="352959"/>
                  </a:lnTo>
                  <a:lnTo>
                    <a:pt x="346231" y="357656"/>
                  </a:lnTo>
                  <a:lnTo>
                    <a:pt x="346906" y="360298"/>
                  </a:lnTo>
                  <a:lnTo>
                    <a:pt x="348349" y="362059"/>
                  </a:lnTo>
                  <a:lnTo>
                    <a:pt x="355828" y="365117"/>
                  </a:lnTo>
                  <a:lnTo>
                    <a:pt x="366117" y="35665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0" name="SMARTInkShape-442"/>
            <p:cNvSpPr/>
            <p:nvPr>
              <p:custDataLst>
                <p:tags r:id="rId39"/>
              </p:custDataLst>
            </p:nvPr>
          </p:nvSpPr>
          <p:spPr>
            <a:xfrm>
              <a:off x="2939789" y="1366242"/>
              <a:ext cx="248110" cy="53579"/>
            </a:xfrm>
            <a:custGeom>
              <a:avLst/>
              <a:gdLst/>
              <a:ahLst/>
              <a:cxnLst/>
              <a:rect l="0" t="0" r="0" b="0"/>
              <a:pathLst>
                <a:path w="248110" h="53579">
                  <a:moveTo>
                    <a:pt x="248109" y="53578"/>
                  </a:moveTo>
                  <a:lnTo>
                    <a:pt x="248109" y="53578"/>
                  </a:lnTo>
                  <a:lnTo>
                    <a:pt x="208963" y="52586"/>
                  </a:lnTo>
                  <a:lnTo>
                    <a:pt x="172664" y="45476"/>
                  </a:lnTo>
                  <a:lnTo>
                    <a:pt x="131496" y="44758"/>
                  </a:lnTo>
                  <a:lnTo>
                    <a:pt x="94373" y="37595"/>
                  </a:lnTo>
                  <a:lnTo>
                    <a:pt x="71589" y="33629"/>
                  </a:lnTo>
                  <a:lnTo>
                    <a:pt x="27965" y="22449"/>
                  </a:lnTo>
                  <a:lnTo>
                    <a:pt x="11184" y="17774"/>
                  </a:lnTo>
                  <a:lnTo>
                    <a:pt x="0" y="10290"/>
                  </a:lnTo>
                  <a:lnTo>
                    <a:pt x="352" y="8845"/>
                  </a:lnTo>
                  <a:lnTo>
                    <a:pt x="7008"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1" name="SMARTInkShape-443"/>
            <p:cNvSpPr/>
            <p:nvPr>
              <p:custDataLst>
                <p:tags r:id="rId40"/>
              </p:custDataLst>
            </p:nvPr>
          </p:nvSpPr>
          <p:spPr>
            <a:xfrm>
              <a:off x="3330928" y="1143000"/>
              <a:ext cx="232018" cy="383978"/>
            </a:xfrm>
            <a:custGeom>
              <a:avLst/>
              <a:gdLst/>
              <a:ahLst/>
              <a:cxnLst/>
              <a:rect l="0" t="0" r="0" b="0"/>
              <a:pathLst>
                <a:path w="232018" h="383978">
                  <a:moveTo>
                    <a:pt x="35564" y="0"/>
                  </a:moveTo>
                  <a:lnTo>
                    <a:pt x="35564" y="0"/>
                  </a:lnTo>
                  <a:lnTo>
                    <a:pt x="40305" y="0"/>
                  </a:lnTo>
                  <a:lnTo>
                    <a:pt x="45278" y="2646"/>
                  </a:lnTo>
                  <a:lnTo>
                    <a:pt x="47993" y="4740"/>
                  </a:lnTo>
                  <a:lnTo>
                    <a:pt x="56302" y="7068"/>
                  </a:lnTo>
                  <a:lnTo>
                    <a:pt x="61296" y="7688"/>
                  </a:lnTo>
                  <a:lnTo>
                    <a:pt x="64624" y="9094"/>
                  </a:lnTo>
                  <a:lnTo>
                    <a:pt x="66844" y="11024"/>
                  </a:lnTo>
                  <a:lnTo>
                    <a:pt x="75147" y="25990"/>
                  </a:lnTo>
                  <a:lnTo>
                    <a:pt x="78712" y="42317"/>
                  </a:lnTo>
                  <a:lnTo>
                    <a:pt x="75028" y="59722"/>
                  </a:lnTo>
                  <a:lnTo>
                    <a:pt x="59183" y="100007"/>
                  </a:lnTo>
                  <a:lnTo>
                    <a:pt x="47432" y="135289"/>
                  </a:lnTo>
                  <a:lnTo>
                    <a:pt x="35556" y="174155"/>
                  </a:lnTo>
                  <a:lnTo>
                    <a:pt x="20680" y="214904"/>
                  </a:lnTo>
                  <a:lnTo>
                    <a:pt x="5799" y="254298"/>
                  </a:lnTo>
                  <a:lnTo>
                    <a:pt x="1021" y="279464"/>
                  </a:lnTo>
                  <a:lnTo>
                    <a:pt x="0" y="309519"/>
                  </a:lnTo>
                  <a:lnTo>
                    <a:pt x="2560" y="318803"/>
                  </a:lnTo>
                  <a:lnTo>
                    <a:pt x="4632" y="322668"/>
                  </a:lnTo>
                  <a:lnTo>
                    <a:pt x="17028" y="332848"/>
                  </a:lnTo>
                  <a:lnTo>
                    <a:pt x="56711" y="348789"/>
                  </a:lnTo>
                  <a:lnTo>
                    <a:pt x="100222" y="359096"/>
                  </a:lnTo>
                  <a:lnTo>
                    <a:pt x="142126" y="368147"/>
                  </a:lnTo>
                  <a:lnTo>
                    <a:pt x="160403" y="373002"/>
                  </a:lnTo>
                  <a:lnTo>
                    <a:pt x="178387" y="377087"/>
                  </a:lnTo>
                  <a:lnTo>
                    <a:pt x="196283" y="381935"/>
                  </a:lnTo>
                  <a:lnTo>
                    <a:pt x="232017" y="38397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2" name="SMARTInkShape-444"/>
            <p:cNvSpPr/>
            <p:nvPr>
              <p:custDataLst>
                <p:tags r:id="rId41"/>
              </p:custDataLst>
            </p:nvPr>
          </p:nvSpPr>
          <p:spPr>
            <a:xfrm>
              <a:off x="3714750" y="1464469"/>
              <a:ext cx="303610" cy="80368"/>
            </a:xfrm>
            <a:custGeom>
              <a:avLst/>
              <a:gdLst/>
              <a:ahLst/>
              <a:cxnLst/>
              <a:rect l="0" t="0" r="0" b="0"/>
              <a:pathLst>
                <a:path w="303610" h="80368">
                  <a:moveTo>
                    <a:pt x="303609" y="0"/>
                  </a:moveTo>
                  <a:lnTo>
                    <a:pt x="303609" y="0"/>
                  </a:lnTo>
                  <a:lnTo>
                    <a:pt x="298869" y="0"/>
                  </a:lnTo>
                  <a:lnTo>
                    <a:pt x="297473" y="992"/>
                  </a:lnTo>
                  <a:lnTo>
                    <a:pt x="296542" y="2646"/>
                  </a:lnTo>
                  <a:lnTo>
                    <a:pt x="295921" y="4740"/>
                  </a:lnTo>
                  <a:lnTo>
                    <a:pt x="293523" y="6137"/>
                  </a:lnTo>
                  <a:lnTo>
                    <a:pt x="252730" y="16509"/>
                  </a:lnTo>
                  <a:lnTo>
                    <a:pt x="212524" y="25429"/>
                  </a:lnTo>
                  <a:lnTo>
                    <a:pt x="172104" y="33649"/>
                  </a:lnTo>
                  <a:lnTo>
                    <a:pt x="134427" y="44827"/>
                  </a:lnTo>
                  <a:lnTo>
                    <a:pt x="93581" y="56590"/>
                  </a:lnTo>
                  <a:lnTo>
                    <a:pt x="52280" y="64374"/>
                  </a:lnTo>
                  <a:lnTo>
                    <a:pt x="8164" y="71024"/>
                  </a:lnTo>
                  <a:lnTo>
                    <a:pt x="5442" y="72154"/>
                  </a:lnTo>
                  <a:lnTo>
                    <a:pt x="3628" y="73899"/>
                  </a:lnTo>
                  <a:lnTo>
                    <a:pt x="0" y="8036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3" name="SMARTInkShape-445"/>
            <p:cNvSpPr/>
            <p:nvPr>
              <p:custDataLst>
                <p:tags r:id="rId42"/>
              </p:custDataLst>
            </p:nvPr>
          </p:nvSpPr>
          <p:spPr>
            <a:xfrm>
              <a:off x="3741539" y="1169789"/>
              <a:ext cx="330400" cy="17860"/>
            </a:xfrm>
            <a:custGeom>
              <a:avLst/>
              <a:gdLst/>
              <a:ahLst/>
              <a:cxnLst/>
              <a:rect l="0" t="0" r="0" b="0"/>
              <a:pathLst>
                <a:path w="330400" h="17860">
                  <a:moveTo>
                    <a:pt x="330399" y="0"/>
                  </a:moveTo>
                  <a:lnTo>
                    <a:pt x="330399" y="0"/>
                  </a:lnTo>
                  <a:lnTo>
                    <a:pt x="330399" y="4740"/>
                  </a:lnTo>
                  <a:lnTo>
                    <a:pt x="329406" y="6137"/>
                  </a:lnTo>
                  <a:lnTo>
                    <a:pt x="327753" y="7068"/>
                  </a:lnTo>
                  <a:lnTo>
                    <a:pt x="318040" y="8378"/>
                  </a:lnTo>
                  <a:lnTo>
                    <a:pt x="308038" y="7692"/>
                  </a:lnTo>
                  <a:lnTo>
                    <a:pt x="272718" y="806"/>
                  </a:lnTo>
                  <a:lnTo>
                    <a:pt x="231632" y="106"/>
                  </a:lnTo>
                  <a:lnTo>
                    <a:pt x="187452" y="14"/>
                  </a:lnTo>
                  <a:lnTo>
                    <a:pt x="160713" y="2650"/>
                  </a:lnTo>
                  <a:lnTo>
                    <a:pt x="116083" y="8103"/>
                  </a:lnTo>
                  <a:lnTo>
                    <a:pt x="71437" y="13561"/>
                  </a:lnTo>
                  <a:lnTo>
                    <a:pt x="30288" y="17482"/>
                  </a:lnTo>
                  <a:lnTo>
                    <a:pt x="0" y="178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4" name="SMARTInkShape-446"/>
            <p:cNvSpPr/>
            <p:nvPr>
              <p:custDataLst>
                <p:tags r:id="rId43"/>
              </p:custDataLst>
            </p:nvPr>
          </p:nvSpPr>
          <p:spPr>
            <a:xfrm>
              <a:off x="4098737" y="1107692"/>
              <a:ext cx="258952" cy="445216"/>
            </a:xfrm>
            <a:custGeom>
              <a:avLst/>
              <a:gdLst/>
              <a:ahLst/>
              <a:cxnLst/>
              <a:rect l="0" t="0" r="0" b="0"/>
              <a:pathLst>
                <a:path w="258952" h="445216">
                  <a:moveTo>
                    <a:pt x="258951" y="35308"/>
                  </a:moveTo>
                  <a:lnTo>
                    <a:pt x="258951" y="35308"/>
                  </a:lnTo>
                  <a:lnTo>
                    <a:pt x="254210" y="35308"/>
                  </a:lnTo>
                  <a:lnTo>
                    <a:pt x="249237" y="32662"/>
                  </a:lnTo>
                  <a:lnTo>
                    <a:pt x="243720" y="29171"/>
                  </a:lnTo>
                  <a:lnTo>
                    <a:pt x="203073" y="14058"/>
                  </a:lnTo>
                  <a:lnTo>
                    <a:pt x="164021" y="4265"/>
                  </a:lnTo>
                  <a:lnTo>
                    <a:pt x="120321" y="0"/>
                  </a:lnTo>
                  <a:lnTo>
                    <a:pt x="96483" y="662"/>
                  </a:lnTo>
                  <a:lnTo>
                    <a:pt x="78544" y="6673"/>
                  </a:lnTo>
                  <a:lnTo>
                    <a:pt x="68637" y="8691"/>
                  </a:lnTo>
                  <a:lnTo>
                    <a:pt x="57481" y="15405"/>
                  </a:lnTo>
                  <a:lnTo>
                    <a:pt x="41785" y="29478"/>
                  </a:lnTo>
                  <a:lnTo>
                    <a:pt x="23813" y="59654"/>
                  </a:lnTo>
                  <a:lnTo>
                    <a:pt x="12890" y="90167"/>
                  </a:lnTo>
                  <a:lnTo>
                    <a:pt x="4702" y="133703"/>
                  </a:lnTo>
                  <a:lnTo>
                    <a:pt x="921" y="170279"/>
                  </a:lnTo>
                  <a:lnTo>
                    <a:pt x="174" y="212046"/>
                  </a:lnTo>
                  <a:lnTo>
                    <a:pt x="26" y="253994"/>
                  </a:lnTo>
                  <a:lnTo>
                    <a:pt x="0" y="288730"/>
                  </a:lnTo>
                  <a:lnTo>
                    <a:pt x="6128" y="328894"/>
                  </a:lnTo>
                  <a:lnTo>
                    <a:pt x="11014" y="365490"/>
                  </a:lnTo>
                  <a:lnTo>
                    <a:pt x="26963" y="409552"/>
                  </a:lnTo>
                  <a:lnTo>
                    <a:pt x="38721" y="429268"/>
                  </a:lnTo>
                  <a:lnTo>
                    <a:pt x="47625" y="439551"/>
                  </a:lnTo>
                  <a:lnTo>
                    <a:pt x="53573" y="443175"/>
                  </a:lnTo>
                  <a:lnTo>
                    <a:pt x="65145" y="445215"/>
                  </a:lnTo>
                  <a:lnTo>
                    <a:pt x="75580" y="444700"/>
                  </a:lnTo>
                  <a:lnTo>
                    <a:pt x="116144" y="427960"/>
                  </a:lnTo>
                  <a:lnTo>
                    <a:pt x="155601" y="404392"/>
                  </a:lnTo>
                  <a:lnTo>
                    <a:pt x="177297" y="393671"/>
                  </a:lnTo>
                  <a:lnTo>
                    <a:pt x="187513" y="39249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5" name="SMARTInkShape-447"/>
            <p:cNvSpPr/>
            <p:nvPr>
              <p:custDataLst>
                <p:tags r:id="rId44"/>
              </p:custDataLst>
            </p:nvPr>
          </p:nvSpPr>
          <p:spPr>
            <a:xfrm>
              <a:off x="4098727" y="1330523"/>
              <a:ext cx="178594" cy="35720"/>
            </a:xfrm>
            <a:custGeom>
              <a:avLst/>
              <a:gdLst/>
              <a:ahLst/>
              <a:cxnLst/>
              <a:rect l="0" t="0" r="0" b="0"/>
              <a:pathLst>
                <a:path w="178594" h="35720">
                  <a:moveTo>
                    <a:pt x="178593" y="35719"/>
                  </a:moveTo>
                  <a:lnTo>
                    <a:pt x="178593" y="35719"/>
                  </a:lnTo>
                  <a:lnTo>
                    <a:pt x="136353" y="35719"/>
                  </a:lnTo>
                  <a:lnTo>
                    <a:pt x="96412" y="35719"/>
                  </a:lnTo>
                  <a:lnTo>
                    <a:pt x="56918" y="28031"/>
                  </a:lnTo>
                  <a:lnTo>
                    <a:pt x="22033" y="17768"/>
                  </a:lnTo>
                  <a:lnTo>
                    <a:pt x="9166" y="10970"/>
                  </a:lnTo>
                  <a:lnTo>
                    <a:pt x="1810" y="9333"/>
                  </a:lnTo>
                  <a:lnTo>
                    <a:pt x="1207" y="8207"/>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6" name="SMARTInkShape-448"/>
            <p:cNvSpPr/>
            <p:nvPr>
              <p:custDataLst>
                <p:tags r:id="rId45"/>
              </p:custDataLst>
            </p:nvPr>
          </p:nvSpPr>
          <p:spPr>
            <a:xfrm>
              <a:off x="4438055" y="1036535"/>
              <a:ext cx="419696" cy="508302"/>
            </a:xfrm>
            <a:custGeom>
              <a:avLst/>
              <a:gdLst/>
              <a:ahLst/>
              <a:cxnLst/>
              <a:rect l="0" t="0" r="0" b="0"/>
              <a:pathLst>
                <a:path w="419696" h="508302">
                  <a:moveTo>
                    <a:pt x="0" y="106465"/>
                  </a:moveTo>
                  <a:lnTo>
                    <a:pt x="0" y="106465"/>
                  </a:lnTo>
                  <a:lnTo>
                    <a:pt x="4740" y="111205"/>
                  </a:lnTo>
                  <a:lnTo>
                    <a:pt x="7067" y="116179"/>
                  </a:lnTo>
                  <a:lnTo>
                    <a:pt x="21249" y="153446"/>
                  </a:lnTo>
                  <a:lnTo>
                    <a:pt x="35773" y="196069"/>
                  </a:lnTo>
                  <a:lnTo>
                    <a:pt x="42018" y="222642"/>
                  </a:lnTo>
                  <a:lnTo>
                    <a:pt x="50439" y="267211"/>
                  </a:lnTo>
                  <a:lnTo>
                    <a:pt x="57905" y="311849"/>
                  </a:lnTo>
                  <a:lnTo>
                    <a:pt x="64547" y="353850"/>
                  </a:lnTo>
                  <a:lnTo>
                    <a:pt x="70076" y="379786"/>
                  </a:lnTo>
                  <a:lnTo>
                    <a:pt x="71402" y="412883"/>
                  </a:lnTo>
                  <a:lnTo>
                    <a:pt x="70421" y="414923"/>
                  </a:lnTo>
                  <a:lnTo>
                    <a:pt x="68775" y="416283"/>
                  </a:lnTo>
                  <a:lnTo>
                    <a:pt x="64301" y="417795"/>
                  </a:lnTo>
                  <a:lnTo>
                    <a:pt x="59005" y="418467"/>
                  </a:lnTo>
                  <a:lnTo>
                    <a:pt x="57196" y="417654"/>
                  </a:lnTo>
                  <a:lnTo>
                    <a:pt x="55990" y="416119"/>
                  </a:lnTo>
                  <a:lnTo>
                    <a:pt x="53658" y="411769"/>
                  </a:lnTo>
                  <a:lnTo>
                    <a:pt x="41290" y="393259"/>
                  </a:lnTo>
                  <a:lnTo>
                    <a:pt x="37369" y="376760"/>
                  </a:lnTo>
                  <a:lnTo>
                    <a:pt x="35936" y="337777"/>
                  </a:lnTo>
                  <a:lnTo>
                    <a:pt x="35761" y="302748"/>
                  </a:lnTo>
                  <a:lnTo>
                    <a:pt x="35727" y="261029"/>
                  </a:lnTo>
                  <a:lnTo>
                    <a:pt x="35720" y="220450"/>
                  </a:lnTo>
                  <a:lnTo>
                    <a:pt x="40459" y="179251"/>
                  </a:lnTo>
                  <a:lnTo>
                    <a:pt x="44813" y="136313"/>
                  </a:lnTo>
                  <a:lnTo>
                    <a:pt x="54198" y="98140"/>
                  </a:lnTo>
                  <a:lnTo>
                    <a:pt x="74679" y="53959"/>
                  </a:lnTo>
                  <a:lnTo>
                    <a:pt x="96004" y="15539"/>
                  </a:lnTo>
                  <a:lnTo>
                    <a:pt x="110246" y="4559"/>
                  </a:lnTo>
                  <a:lnTo>
                    <a:pt x="117789" y="1642"/>
                  </a:lnTo>
                  <a:lnTo>
                    <a:pt x="132355" y="0"/>
                  </a:lnTo>
                  <a:lnTo>
                    <a:pt x="140845" y="2262"/>
                  </a:lnTo>
                  <a:lnTo>
                    <a:pt x="163627" y="15573"/>
                  </a:lnTo>
                  <a:lnTo>
                    <a:pt x="171280" y="25058"/>
                  </a:lnTo>
                  <a:lnTo>
                    <a:pt x="183285" y="53453"/>
                  </a:lnTo>
                  <a:lnTo>
                    <a:pt x="192296" y="97507"/>
                  </a:lnTo>
                  <a:lnTo>
                    <a:pt x="187081" y="142104"/>
                  </a:lnTo>
                  <a:lnTo>
                    <a:pt x="175167" y="174523"/>
                  </a:lnTo>
                  <a:lnTo>
                    <a:pt x="166818" y="184008"/>
                  </a:lnTo>
                  <a:lnTo>
                    <a:pt x="146652" y="200351"/>
                  </a:lnTo>
                  <a:lnTo>
                    <a:pt x="137159" y="203405"/>
                  </a:lnTo>
                  <a:lnTo>
                    <a:pt x="131074" y="204120"/>
                  </a:lnTo>
                  <a:lnTo>
                    <a:pt x="125063" y="201792"/>
                  </a:lnTo>
                  <a:lnTo>
                    <a:pt x="117859" y="196953"/>
                  </a:lnTo>
                  <a:lnTo>
                    <a:pt x="116874" y="193645"/>
                  </a:lnTo>
                  <a:lnTo>
                    <a:pt x="116132" y="179542"/>
                  </a:lnTo>
                  <a:lnTo>
                    <a:pt x="117108" y="178996"/>
                  </a:lnTo>
                  <a:lnTo>
                    <a:pt x="133259" y="178046"/>
                  </a:lnTo>
                  <a:lnTo>
                    <a:pt x="141247" y="180612"/>
                  </a:lnTo>
                  <a:lnTo>
                    <a:pt x="183733" y="211326"/>
                  </a:lnTo>
                  <a:lnTo>
                    <a:pt x="223919" y="243146"/>
                  </a:lnTo>
                  <a:lnTo>
                    <a:pt x="261843" y="286411"/>
                  </a:lnTo>
                  <a:lnTo>
                    <a:pt x="295248" y="327916"/>
                  </a:lnTo>
                  <a:lnTo>
                    <a:pt x="325770" y="369813"/>
                  </a:lnTo>
                  <a:lnTo>
                    <a:pt x="357045" y="410169"/>
                  </a:lnTo>
                  <a:lnTo>
                    <a:pt x="383360" y="452684"/>
                  </a:lnTo>
                  <a:lnTo>
                    <a:pt x="410235" y="494046"/>
                  </a:lnTo>
                  <a:lnTo>
                    <a:pt x="419695" y="50830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58" name="SMARTInkShape-449"/>
          <p:cNvSpPr/>
          <p:nvPr>
            <p:custDataLst>
              <p:tags r:id="rId7"/>
            </p:custDataLst>
          </p:nvPr>
        </p:nvSpPr>
        <p:spPr>
          <a:xfrm>
            <a:off x="3857661" y="1196578"/>
            <a:ext cx="44592" cy="294681"/>
          </a:xfrm>
          <a:custGeom>
            <a:avLst/>
            <a:gdLst/>
            <a:ahLst/>
            <a:cxnLst/>
            <a:rect l="0" t="0" r="0" b="0"/>
            <a:pathLst>
              <a:path w="44592" h="294681">
                <a:moveTo>
                  <a:pt x="35683" y="0"/>
                </a:moveTo>
                <a:lnTo>
                  <a:pt x="35683" y="0"/>
                </a:lnTo>
                <a:lnTo>
                  <a:pt x="40423" y="4741"/>
                </a:lnTo>
                <a:lnTo>
                  <a:pt x="42751" y="9714"/>
                </a:lnTo>
                <a:lnTo>
                  <a:pt x="44591" y="48810"/>
                </a:lnTo>
                <a:lnTo>
                  <a:pt x="43614" y="65836"/>
                </a:lnTo>
                <a:lnTo>
                  <a:pt x="30373" y="107371"/>
                </a:lnTo>
                <a:lnTo>
                  <a:pt x="19942" y="146601"/>
                </a:lnTo>
                <a:lnTo>
                  <a:pt x="9002" y="189651"/>
                </a:lnTo>
                <a:lnTo>
                  <a:pt x="1350" y="220154"/>
                </a:lnTo>
                <a:lnTo>
                  <a:pt x="45" y="260939"/>
                </a:lnTo>
                <a:lnTo>
                  <a:pt x="0" y="269101"/>
                </a:lnTo>
                <a:lnTo>
                  <a:pt x="2626" y="276035"/>
                </a:lnTo>
                <a:lnTo>
                  <a:pt x="17823" y="29468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64" name="SMARTInkShape-Group106"/>
          <p:cNvGrpSpPr/>
          <p:nvPr/>
        </p:nvGrpSpPr>
        <p:grpSpPr>
          <a:xfrm>
            <a:off x="3848695" y="5172112"/>
            <a:ext cx="1561972" cy="828639"/>
            <a:chOff x="3848695" y="5172112"/>
            <a:chExt cx="1561972" cy="828639"/>
          </a:xfrm>
        </p:grpSpPr>
        <p:sp>
          <p:nvSpPr>
            <p:cNvPr id="259" name="SMARTInkShape-450"/>
            <p:cNvSpPr/>
            <p:nvPr>
              <p:custDataLst>
                <p:tags r:id="rId29"/>
              </p:custDataLst>
            </p:nvPr>
          </p:nvSpPr>
          <p:spPr>
            <a:xfrm>
              <a:off x="3848695" y="5172112"/>
              <a:ext cx="489724" cy="748272"/>
            </a:xfrm>
            <a:custGeom>
              <a:avLst/>
              <a:gdLst/>
              <a:ahLst/>
              <a:cxnLst/>
              <a:rect l="0" t="0" r="0" b="0"/>
              <a:pathLst>
                <a:path w="489724" h="748272">
                  <a:moveTo>
                    <a:pt x="0" y="426802"/>
                  </a:moveTo>
                  <a:lnTo>
                    <a:pt x="0" y="426802"/>
                  </a:lnTo>
                  <a:lnTo>
                    <a:pt x="36209" y="433870"/>
                  </a:lnTo>
                  <a:lnTo>
                    <a:pt x="52804" y="433912"/>
                  </a:lnTo>
                  <a:lnTo>
                    <a:pt x="90567" y="423194"/>
                  </a:lnTo>
                  <a:lnTo>
                    <a:pt x="134113" y="406214"/>
                  </a:lnTo>
                  <a:lnTo>
                    <a:pt x="169697" y="384591"/>
                  </a:lnTo>
                  <a:lnTo>
                    <a:pt x="211527" y="360219"/>
                  </a:lnTo>
                  <a:lnTo>
                    <a:pt x="252127" y="327770"/>
                  </a:lnTo>
                  <a:lnTo>
                    <a:pt x="293330" y="292697"/>
                  </a:lnTo>
                  <a:lnTo>
                    <a:pt x="330132" y="256114"/>
                  </a:lnTo>
                  <a:lnTo>
                    <a:pt x="366065" y="214344"/>
                  </a:lnTo>
                  <a:lnTo>
                    <a:pt x="397085" y="172397"/>
                  </a:lnTo>
                  <a:lnTo>
                    <a:pt x="422322" y="133022"/>
                  </a:lnTo>
                  <a:lnTo>
                    <a:pt x="446416" y="96582"/>
                  </a:lnTo>
                  <a:lnTo>
                    <a:pt x="469112" y="52771"/>
                  </a:lnTo>
                  <a:lnTo>
                    <a:pt x="487961" y="10536"/>
                  </a:lnTo>
                  <a:lnTo>
                    <a:pt x="489723" y="4331"/>
                  </a:lnTo>
                  <a:lnTo>
                    <a:pt x="489201" y="2280"/>
                  </a:lnTo>
                  <a:lnTo>
                    <a:pt x="487860" y="913"/>
                  </a:lnTo>
                  <a:lnTo>
                    <a:pt x="485975" y="0"/>
                  </a:lnTo>
                  <a:lnTo>
                    <a:pt x="484718" y="385"/>
                  </a:lnTo>
                  <a:lnTo>
                    <a:pt x="483880" y="1633"/>
                  </a:lnTo>
                  <a:lnTo>
                    <a:pt x="482700" y="8131"/>
                  </a:lnTo>
                  <a:lnTo>
                    <a:pt x="482534" y="10766"/>
                  </a:lnTo>
                  <a:lnTo>
                    <a:pt x="479704" y="16340"/>
                  </a:lnTo>
                  <a:lnTo>
                    <a:pt x="477561" y="19215"/>
                  </a:lnTo>
                  <a:lnTo>
                    <a:pt x="468910" y="61748"/>
                  </a:lnTo>
                  <a:lnTo>
                    <a:pt x="464254" y="98598"/>
                  </a:lnTo>
                  <a:lnTo>
                    <a:pt x="458474" y="136521"/>
                  </a:lnTo>
                  <a:lnTo>
                    <a:pt x="455329" y="175318"/>
                  </a:lnTo>
                  <a:lnTo>
                    <a:pt x="451077" y="206883"/>
                  </a:lnTo>
                  <a:lnTo>
                    <a:pt x="448526" y="238110"/>
                  </a:lnTo>
                  <a:lnTo>
                    <a:pt x="446399" y="269517"/>
                  </a:lnTo>
                  <a:lnTo>
                    <a:pt x="442147" y="303319"/>
                  </a:lnTo>
                  <a:lnTo>
                    <a:pt x="436950" y="338186"/>
                  </a:lnTo>
                  <a:lnTo>
                    <a:pt x="432325" y="373526"/>
                  </a:lnTo>
                  <a:lnTo>
                    <a:pt x="430270" y="409077"/>
                  </a:lnTo>
                  <a:lnTo>
                    <a:pt x="429356" y="442075"/>
                  </a:lnTo>
                  <a:lnTo>
                    <a:pt x="428950" y="473278"/>
                  </a:lnTo>
                  <a:lnTo>
                    <a:pt x="428770" y="503682"/>
                  </a:lnTo>
                  <a:lnTo>
                    <a:pt x="428689" y="533731"/>
                  </a:lnTo>
                  <a:lnTo>
                    <a:pt x="428644" y="575894"/>
                  </a:lnTo>
                  <a:lnTo>
                    <a:pt x="428631" y="610876"/>
                  </a:lnTo>
                  <a:lnTo>
                    <a:pt x="428626" y="649362"/>
                  </a:lnTo>
                  <a:lnTo>
                    <a:pt x="436314" y="691133"/>
                  </a:lnTo>
                  <a:lnTo>
                    <a:pt x="446577" y="726224"/>
                  </a:lnTo>
                  <a:lnTo>
                    <a:pt x="455500" y="739051"/>
                  </a:lnTo>
                  <a:lnTo>
                    <a:pt x="462983" y="746860"/>
                  </a:lnTo>
                  <a:lnTo>
                    <a:pt x="473274" y="74827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0" name="SMARTInkShape-451"/>
            <p:cNvSpPr/>
            <p:nvPr>
              <p:custDataLst>
                <p:tags r:id="rId30"/>
              </p:custDataLst>
            </p:nvPr>
          </p:nvSpPr>
          <p:spPr>
            <a:xfrm>
              <a:off x="4018359" y="5884664"/>
              <a:ext cx="401837" cy="116087"/>
            </a:xfrm>
            <a:custGeom>
              <a:avLst/>
              <a:gdLst/>
              <a:ahLst/>
              <a:cxnLst/>
              <a:rect l="0" t="0" r="0" b="0"/>
              <a:pathLst>
                <a:path w="401837" h="116087">
                  <a:moveTo>
                    <a:pt x="401836" y="0"/>
                  </a:moveTo>
                  <a:lnTo>
                    <a:pt x="401836" y="0"/>
                  </a:lnTo>
                  <a:lnTo>
                    <a:pt x="401836" y="4740"/>
                  </a:lnTo>
                  <a:lnTo>
                    <a:pt x="399852" y="6137"/>
                  </a:lnTo>
                  <a:lnTo>
                    <a:pt x="381719" y="8562"/>
                  </a:lnTo>
                  <a:lnTo>
                    <a:pt x="337846" y="8908"/>
                  </a:lnTo>
                  <a:lnTo>
                    <a:pt x="303317" y="11571"/>
                  </a:lnTo>
                  <a:lnTo>
                    <a:pt x="263093" y="21358"/>
                  </a:lnTo>
                  <a:lnTo>
                    <a:pt x="223067" y="32845"/>
                  </a:lnTo>
                  <a:lnTo>
                    <a:pt x="189566" y="42694"/>
                  </a:lnTo>
                  <a:lnTo>
                    <a:pt x="154505" y="56747"/>
                  </a:lnTo>
                  <a:lnTo>
                    <a:pt x="119973" y="67636"/>
                  </a:lnTo>
                  <a:lnTo>
                    <a:pt x="81136" y="82850"/>
                  </a:lnTo>
                  <a:lnTo>
                    <a:pt x="36570" y="106590"/>
                  </a:lnTo>
                  <a:lnTo>
                    <a:pt x="20758" y="113273"/>
                  </a:lnTo>
                  <a:lnTo>
                    <a:pt x="0" y="11608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1" name="SMARTInkShape-452"/>
            <p:cNvSpPr/>
            <p:nvPr>
              <p:custDataLst>
                <p:tags r:id="rId31"/>
              </p:custDataLst>
            </p:nvPr>
          </p:nvSpPr>
          <p:spPr>
            <a:xfrm>
              <a:off x="4554141" y="5277445"/>
              <a:ext cx="392629" cy="543362"/>
            </a:xfrm>
            <a:custGeom>
              <a:avLst/>
              <a:gdLst/>
              <a:ahLst/>
              <a:cxnLst/>
              <a:rect l="0" t="0" r="0" b="0"/>
              <a:pathLst>
                <a:path w="392629" h="543362">
                  <a:moveTo>
                    <a:pt x="142875" y="0"/>
                  </a:moveTo>
                  <a:lnTo>
                    <a:pt x="142875" y="0"/>
                  </a:lnTo>
                  <a:lnTo>
                    <a:pt x="142875" y="17170"/>
                  </a:lnTo>
                  <a:lnTo>
                    <a:pt x="140229" y="25159"/>
                  </a:lnTo>
                  <a:lnTo>
                    <a:pt x="138134" y="28679"/>
                  </a:lnTo>
                  <a:lnTo>
                    <a:pt x="135186" y="43114"/>
                  </a:lnTo>
                  <a:lnTo>
                    <a:pt x="134053" y="85206"/>
                  </a:lnTo>
                  <a:lnTo>
                    <a:pt x="141027" y="125653"/>
                  </a:lnTo>
                  <a:lnTo>
                    <a:pt x="149760" y="169748"/>
                  </a:lnTo>
                  <a:lnTo>
                    <a:pt x="159026" y="195486"/>
                  </a:lnTo>
                  <a:lnTo>
                    <a:pt x="180365" y="233416"/>
                  </a:lnTo>
                  <a:lnTo>
                    <a:pt x="194883" y="254589"/>
                  </a:lnTo>
                  <a:lnTo>
                    <a:pt x="230495" y="282920"/>
                  </a:lnTo>
                  <a:lnTo>
                    <a:pt x="268845" y="306397"/>
                  </a:lnTo>
                  <a:lnTo>
                    <a:pt x="312664" y="324028"/>
                  </a:lnTo>
                  <a:lnTo>
                    <a:pt x="353699" y="342269"/>
                  </a:lnTo>
                  <a:lnTo>
                    <a:pt x="385766" y="363139"/>
                  </a:lnTo>
                  <a:lnTo>
                    <a:pt x="391966" y="373283"/>
                  </a:lnTo>
                  <a:lnTo>
                    <a:pt x="392628" y="379265"/>
                  </a:lnTo>
                  <a:lnTo>
                    <a:pt x="388083" y="392061"/>
                  </a:lnTo>
                  <a:lnTo>
                    <a:pt x="380510" y="400138"/>
                  </a:lnTo>
                  <a:lnTo>
                    <a:pt x="337361" y="435002"/>
                  </a:lnTo>
                  <a:lnTo>
                    <a:pt x="296092" y="458474"/>
                  </a:lnTo>
                  <a:lnTo>
                    <a:pt x="261474" y="476275"/>
                  </a:lnTo>
                  <a:lnTo>
                    <a:pt x="226081" y="494117"/>
                  </a:lnTo>
                  <a:lnTo>
                    <a:pt x="189467" y="510979"/>
                  </a:lnTo>
                  <a:lnTo>
                    <a:pt x="148632" y="522700"/>
                  </a:lnTo>
                  <a:lnTo>
                    <a:pt x="111949" y="532457"/>
                  </a:lnTo>
                  <a:lnTo>
                    <a:pt x="72384" y="541997"/>
                  </a:lnTo>
                  <a:lnTo>
                    <a:pt x="34043" y="543361"/>
                  </a:lnTo>
                  <a:lnTo>
                    <a:pt x="21414" y="539812"/>
                  </a:lnTo>
                  <a:lnTo>
                    <a:pt x="11832" y="532281"/>
                  </a:lnTo>
                  <a:lnTo>
                    <a:pt x="2337" y="520758"/>
                  </a:lnTo>
                  <a:lnTo>
                    <a:pt x="0" y="50006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2" name="SMARTInkShape-453"/>
            <p:cNvSpPr/>
            <p:nvPr>
              <p:custDataLst>
                <p:tags r:id="rId32"/>
              </p:custDataLst>
            </p:nvPr>
          </p:nvSpPr>
          <p:spPr>
            <a:xfrm>
              <a:off x="4732734" y="5251056"/>
              <a:ext cx="276822" cy="35320"/>
            </a:xfrm>
            <a:custGeom>
              <a:avLst/>
              <a:gdLst/>
              <a:ahLst/>
              <a:cxnLst/>
              <a:rect l="0" t="0" r="0" b="0"/>
              <a:pathLst>
                <a:path w="276822" h="35320">
                  <a:moveTo>
                    <a:pt x="276821" y="17460"/>
                  </a:moveTo>
                  <a:lnTo>
                    <a:pt x="276821" y="17460"/>
                  </a:lnTo>
                  <a:lnTo>
                    <a:pt x="272080" y="17460"/>
                  </a:lnTo>
                  <a:lnTo>
                    <a:pt x="267107" y="14814"/>
                  </a:lnTo>
                  <a:lnTo>
                    <a:pt x="264392" y="12719"/>
                  </a:lnTo>
                  <a:lnTo>
                    <a:pt x="256083" y="10391"/>
                  </a:lnTo>
                  <a:lnTo>
                    <a:pt x="213277" y="1625"/>
                  </a:lnTo>
                  <a:lnTo>
                    <a:pt x="173649" y="0"/>
                  </a:lnTo>
                  <a:lnTo>
                    <a:pt x="134732" y="671"/>
                  </a:lnTo>
                  <a:lnTo>
                    <a:pt x="98382" y="6684"/>
                  </a:lnTo>
                  <a:lnTo>
                    <a:pt x="74130" y="10629"/>
                  </a:lnTo>
                  <a:lnTo>
                    <a:pt x="29923" y="24748"/>
                  </a:lnTo>
                  <a:lnTo>
                    <a:pt x="13114" y="27057"/>
                  </a:lnTo>
                  <a:lnTo>
                    <a:pt x="0" y="3531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3" name="SMARTInkShape-454"/>
            <p:cNvSpPr/>
            <p:nvPr>
              <p:custDataLst>
                <p:tags r:id="rId33"/>
              </p:custDataLst>
            </p:nvPr>
          </p:nvSpPr>
          <p:spPr>
            <a:xfrm>
              <a:off x="4920572" y="5304234"/>
              <a:ext cx="490095" cy="543265"/>
            </a:xfrm>
            <a:custGeom>
              <a:avLst/>
              <a:gdLst/>
              <a:ahLst/>
              <a:cxnLst/>
              <a:rect l="0" t="0" r="0" b="0"/>
              <a:pathLst>
                <a:path w="490095" h="543265">
                  <a:moveTo>
                    <a:pt x="401522" y="62508"/>
                  </a:moveTo>
                  <a:lnTo>
                    <a:pt x="401522" y="62508"/>
                  </a:lnTo>
                  <a:lnTo>
                    <a:pt x="401522" y="57768"/>
                  </a:lnTo>
                  <a:lnTo>
                    <a:pt x="400530" y="56371"/>
                  </a:lnTo>
                  <a:lnTo>
                    <a:pt x="398876" y="55440"/>
                  </a:lnTo>
                  <a:lnTo>
                    <a:pt x="363362" y="45999"/>
                  </a:lnTo>
                  <a:lnTo>
                    <a:pt x="328610" y="45908"/>
                  </a:lnTo>
                  <a:lnTo>
                    <a:pt x="284556" y="54415"/>
                  </a:lnTo>
                  <a:lnTo>
                    <a:pt x="249457" y="65402"/>
                  </a:lnTo>
                  <a:lnTo>
                    <a:pt x="213921" y="81225"/>
                  </a:lnTo>
                  <a:lnTo>
                    <a:pt x="178257" y="95835"/>
                  </a:lnTo>
                  <a:lnTo>
                    <a:pt x="142554" y="111739"/>
                  </a:lnTo>
                  <a:lnTo>
                    <a:pt x="99675" y="139040"/>
                  </a:lnTo>
                  <a:lnTo>
                    <a:pt x="63534" y="171663"/>
                  </a:lnTo>
                  <a:lnTo>
                    <a:pt x="36257" y="212649"/>
                  </a:lnTo>
                  <a:lnTo>
                    <a:pt x="11760" y="254444"/>
                  </a:lnTo>
                  <a:lnTo>
                    <a:pt x="3264" y="289152"/>
                  </a:lnTo>
                  <a:lnTo>
                    <a:pt x="745" y="324571"/>
                  </a:lnTo>
                  <a:lnTo>
                    <a:pt x="0" y="360202"/>
                  </a:lnTo>
                  <a:lnTo>
                    <a:pt x="9260" y="395894"/>
                  </a:lnTo>
                  <a:lnTo>
                    <a:pt x="24572" y="431605"/>
                  </a:lnTo>
                  <a:lnTo>
                    <a:pt x="48515" y="471107"/>
                  </a:lnTo>
                  <a:lnTo>
                    <a:pt x="73354" y="492585"/>
                  </a:lnTo>
                  <a:lnTo>
                    <a:pt x="116800" y="517621"/>
                  </a:lnTo>
                  <a:lnTo>
                    <a:pt x="151795" y="533047"/>
                  </a:lnTo>
                  <a:lnTo>
                    <a:pt x="194435" y="542407"/>
                  </a:lnTo>
                  <a:lnTo>
                    <a:pt x="238650" y="543264"/>
                  </a:lnTo>
                  <a:lnTo>
                    <a:pt x="282956" y="534907"/>
                  </a:lnTo>
                  <a:lnTo>
                    <a:pt x="303185" y="527455"/>
                  </a:lnTo>
                  <a:lnTo>
                    <a:pt x="336887" y="506525"/>
                  </a:lnTo>
                  <a:lnTo>
                    <a:pt x="371015" y="479488"/>
                  </a:lnTo>
                  <a:lnTo>
                    <a:pt x="400421" y="440940"/>
                  </a:lnTo>
                  <a:lnTo>
                    <a:pt x="427984" y="398098"/>
                  </a:lnTo>
                  <a:lnTo>
                    <a:pt x="446025" y="368756"/>
                  </a:lnTo>
                  <a:lnTo>
                    <a:pt x="461319" y="336532"/>
                  </a:lnTo>
                  <a:lnTo>
                    <a:pt x="473739" y="302367"/>
                  </a:lnTo>
                  <a:lnTo>
                    <a:pt x="482566" y="267339"/>
                  </a:lnTo>
                  <a:lnTo>
                    <a:pt x="487151" y="231927"/>
                  </a:lnTo>
                  <a:lnTo>
                    <a:pt x="489188" y="197336"/>
                  </a:lnTo>
                  <a:lnTo>
                    <a:pt x="490094" y="165426"/>
                  </a:lnTo>
                  <a:lnTo>
                    <a:pt x="485205" y="134708"/>
                  </a:lnTo>
                  <a:lnTo>
                    <a:pt x="471296" y="94815"/>
                  </a:lnTo>
                  <a:lnTo>
                    <a:pt x="451961" y="64143"/>
                  </a:lnTo>
                  <a:lnTo>
                    <a:pt x="434853" y="46367"/>
                  </a:lnTo>
                  <a:lnTo>
                    <a:pt x="402909" y="26196"/>
                  </a:lnTo>
                  <a:lnTo>
                    <a:pt x="363719" y="11400"/>
                  </a:lnTo>
                  <a:lnTo>
                    <a:pt x="321155"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74" name="SMARTInkShape-Group107"/>
          <p:cNvGrpSpPr/>
          <p:nvPr/>
        </p:nvGrpSpPr>
        <p:grpSpPr>
          <a:xfrm>
            <a:off x="804208" y="1946704"/>
            <a:ext cx="3133739" cy="741014"/>
            <a:chOff x="804208" y="1946704"/>
            <a:chExt cx="3133739" cy="741014"/>
          </a:xfrm>
        </p:grpSpPr>
        <p:sp>
          <p:nvSpPr>
            <p:cNvPr id="265" name="SMARTInkShape-455"/>
            <p:cNvSpPr/>
            <p:nvPr>
              <p:custDataLst>
                <p:tags r:id="rId20"/>
              </p:custDataLst>
            </p:nvPr>
          </p:nvSpPr>
          <p:spPr>
            <a:xfrm>
              <a:off x="2937867" y="2062941"/>
              <a:ext cx="473275" cy="53396"/>
            </a:xfrm>
            <a:custGeom>
              <a:avLst/>
              <a:gdLst/>
              <a:ahLst/>
              <a:cxnLst/>
              <a:rect l="0" t="0" r="0" b="0"/>
              <a:pathLst>
                <a:path w="473275" h="53396">
                  <a:moveTo>
                    <a:pt x="473274" y="44465"/>
                  </a:moveTo>
                  <a:lnTo>
                    <a:pt x="473274" y="44465"/>
                  </a:lnTo>
                  <a:lnTo>
                    <a:pt x="468533" y="44465"/>
                  </a:lnTo>
                  <a:lnTo>
                    <a:pt x="463560" y="41819"/>
                  </a:lnTo>
                  <a:lnTo>
                    <a:pt x="460845" y="39725"/>
                  </a:lnTo>
                  <a:lnTo>
                    <a:pt x="452536" y="37397"/>
                  </a:lnTo>
                  <a:lnTo>
                    <a:pt x="436702" y="33441"/>
                  </a:lnTo>
                  <a:lnTo>
                    <a:pt x="399556" y="20377"/>
                  </a:lnTo>
                  <a:lnTo>
                    <a:pt x="356149" y="11338"/>
                  </a:lnTo>
                  <a:lnTo>
                    <a:pt x="321161" y="6868"/>
                  </a:lnTo>
                  <a:lnTo>
                    <a:pt x="285659" y="1906"/>
                  </a:lnTo>
                  <a:lnTo>
                    <a:pt x="250004" y="436"/>
                  </a:lnTo>
                  <a:lnTo>
                    <a:pt x="214305" y="0"/>
                  </a:lnTo>
                  <a:lnTo>
                    <a:pt x="178592" y="2517"/>
                  </a:lnTo>
                  <a:lnTo>
                    <a:pt x="135709" y="7516"/>
                  </a:lnTo>
                  <a:lnTo>
                    <a:pt x="98575" y="15633"/>
                  </a:lnTo>
                  <a:lnTo>
                    <a:pt x="62577" y="24144"/>
                  </a:lnTo>
                  <a:lnTo>
                    <a:pt x="38385" y="28522"/>
                  </a:lnTo>
                  <a:lnTo>
                    <a:pt x="21295" y="36103"/>
                  </a:lnTo>
                  <a:lnTo>
                    <a:pt x="0" y="5339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6" name="SMARTInkShape-456"/>
            <p:cNvSpPr/>
            <p:nvPr>
              <p:custDataLst>
                <p:tags r:id="rId21"/>
              </p:custDataLst>
            </p:nvPr>
          </p:nvSpPr>
          <p:spPr>
            <a:xfrm>
              <a:off x="2732484" y="2634258"/>
              <a:ext cx="480963" cy="53460"/>
            </a:xfrm>
            <a:custGeom>
              <a:avLst/>
              <a:gdLst/>
              <a:ahLst/>
              <a:cxnLst/>
              <a:rect l="0" t="0" r="0" b="0"/>
              <a:pathLst>
                <a:path w="480963" h="53460">
                  <a:moveTo>
                    <a:pt x="473274" y="17859"/>
                  </a:moveTo>
                  <a:lnTo>
                    <a:pt x="473274" y="17859"/>
                  </a:lnTo>
                  <a:lnTo>
                    <a:pt x="480962" y="25548"/>
                  </a:lnTo>
                  <a:lnTo>
                    <a:pt x="480384" y="25961"/>
                  </a:lnTo>
                  <a:lnTo>
                    <a:pt x="466899" y="27708"/>
                  </a:lnTo>
                  <a:lnTo>
                    <a:pt x="461180" y="31497"/>
                  </a:lnTo>
                  <a:lnTo>
                    <a:pt x="457274" y="31912"/>
                  </a:lnTo>
                  <a:lnTo>
                    <a:pt x="418161" y="27369"/>
                  </a:lnTo>
                  <a:lnTo>
                    <a:pt x="374845" y="26865"/>
                  </a:lnTo>
                  <a:lnTo>
                    <a:pt x="338297" y="26804"/>
                  </a:lnTo>
                  <a:lnTo>
                    <a:pt x="293889" y="29438"/>
                  </a:lnTo>
                  <a:lnTo>
                    <a:pt x="258727" y="33857"/>
                  </a:lnTo>
                  <a:lnTo>
                    <a:pt x="223173" y="37813"/>
                  </a:lnTo>
                  <a:lnTo>
                    <a:pt x="187503" y="42623"/>
                  </a:lnTo>
                  <a:lnTo>
                    <a:pt x="144635" y="48988"/>
                  </a:lnTo>
                  <a:lnTo>
                    <a:pt x="101367" y="52671"/>
                  </a:lnTo>
                  <a:lnTo>
                    <a:pt x="58732" y="53459"/>
                  </a:lnTo>
                  <a:lnTo>
                    <a:pt x="21028" y="45879"/>
                  </a:lnTo>
                  <a:lnTo>
                    <a:pt x="16003" y="43484"/>
                  </a:lnTo>
                  <a:lnTo>
                    <a:pt x="7774" y="35532"/>
                  </a:lnTo>
                  <a:lnTo>
                    <a:pt x="3456" y="28029"/>
                  </a:lnTo>
                  <a:lnTo>
                    <a:pt x="683" y="19868"/>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7" name="SMARTInkShape-457"/>
            <p:cNvSpPr/>
            <p:nvPr>
              <p:custDataLst>
                <p:tags r:id="rId22"/>
              </p:custDataLst>
            </p:nvPr>
          </p:nvSpPr>
          <p:spPr>
            <a:xfrm>
              <a:off x="3491508" y="2071845"/>
              <a:ext cx="446439" cy="580273"/>
            </a:xfrm>
            <a:custGeom>
              <a:avLst/>
              <a:gdLst/>
              <a:ahLst/>
              <a:cxnLst/>
              <a:rect l="0" t="0" r="0" b="0"/>
              <a:pathLst>
                <a:path w="446439" h="580273">
                  <a:moveTo>
                    <a:pt x="0" y="580272"/>
                  </a:moveTo>
                  <a:lnTo>
                    <a:pt x="0" y="580272"/>
                  </a:lnTo>
                  <a:lnTo>
                    <a:pt x="20990" y="580272"/>
                  </a:lnTo>
                  <a:lnTo>
                    <a:pt x="34552" y="575531"/>
                  </a:lnTo>
                  <a:lnTo>
                    <a:pt x="46397" y="567843"/>
                  </a:lnTo>
                  <a:lnTo>
                    <a:pt x="70117" y="533291"/>
                  </a:lnTo>
                  <a:lnTo>
                    <a:pt x="85471" y="498452"/>
                  </a:lnTo>
                  <a:lnTo>
                    <a:pt x="95413" y="454382"/>
                  </a:lnTo>
                  <a:lnTo>
                    <a:pt x="97393" y="416633"/>
                  </a:lnTo>
                  <a:lnTo>
                    <a:pt x="97979" y="376675"/>
                  </a:lnTo>
                  <a:lnTo>
                    <a:pt x="98153" y="337054"/>
                  </a:lnTo>
                  <a:lnTo>
                    <a:pt x="98205" y="296541"/>
                  </a:lnTo>
                  <a:lnTo>
                    <a:pt x="93482" y="252036"/>
                  </a:lnTo>
                  <a:lnTo>
                    <a:pt x="83987" y="214582"/>
                  </a:lnTo>
                  <a:lnTo>
                    <a:pt x="76103" y="174303"/>
                  </a:lnTo>
                  <a:lnTo>
                    <a:pt x="71559" y="136122"/>
                  </a:lnTo>
                  <a:lnTo>
                    <a:pt x="72511" y="135344"/>
                  </a:lnTo>
                  <a:lnTo>
                    <a:pt x="78590" y="134249"/>
                  </a:lnTo>
                  <a:lnTo>
                    <a:pt x="105990" y="133806"/>
                  </a:lnTo>
                  <a:lnTo>
                    <a:pt x="146950" y="141891"/>
                  </a:lnTo>
                  <a:lnTo>
                    <a:pt x="179398" y="139909"/>
                  </a:lnTo>
                  <a:lnTo>
                    <a:pt x="223348" y="133602"/>
                  </a:lnTo>
                  <a:lnTo>
                    <a:pt x="267904" y="121465"/>
                  </a:lnTo>
                  <a:lnTo>
                    <a:pt x="312541" y="106944"/>
                  </a:lnTo>
                  <a:lnTo>
                    <a:pt x="329407" y="100029"/>
                  </a:lnTo>
                  <a:lnTo>
                    <a:pt x="368746" y="74090"/>
                  </a:lnTo>
                  <a:lnTo>
                    <a:pt x="408099" y="42445"/>
                  </a:lnTo>
                  <a:lnTo>
                    <a:pt x="446328" y="0"/>
                  </a:lnTo>
                  <a:lnTo>
                    <a:pt x="446438" y="4630"/>
                  </a:lnTo>
                  <a:lnTo>
                    <a:pt x="443818" y="9577"/>
                  </a:lnTo>
                  <a:lnTo>
                    <a:pt x="441730" y="12285"/>
                  </a:lnTo>
                  <a:lnTo>
                    <a:pt x="439411" y="20586"/>
                  </a:lnTo>
                  <a:lnTo>
                    <a:pt x="435072" y="63387"/>
                  </a:lnTo>
                  <a:lnTo>
                    <a:pt x="429898" y="98274"/>
                  </a:lnTo>
                  <a:lnTo>
                    <a:pt x="428876" y="141950"/>
                  </a:lnTo>
                  <a:lnTo>
                    <a:pt x="427707" y="181957"/>
                  </a:lnTo>
                  <a:lnTo>
                    <a:pt x="422510" y="221372"/>
                  </a:lnTo>
                  <a:lnTo>
                    <a:pt x="420946" y="253081"/>
                  </a:lnTo>
                  <a:lnTo>
                    <a:pt x="420251" y="284372"/>
                  </a:lnTo>
                  <a:lnTo>
                    <a:pt x="419860" y="327234"/>
                  </a:lnTo>
                  <a:lnTo>
                    <a:pt x="419744" y="367714"/>
                  </a:lnTo>
                  <a:lnTo>
                    <a:pt x="419710" y="408482"/>
                  </a:lnTo>
                  <a:lnTo>
                    <a:pt x="419699" y="445697"/>
                  </a:lnTo>
                  <a:lnTo>
                    <a:pt x="419696" y="489087"/>
                  </a:lnTo>
                  <a:lnTo>
                    <a:pt x="419695" y="532729"/>
                  </a:lnTo>
                  <a:lnTo>
                    <a:pt x="420687" y="546243"/>
                  </a:lnTo>
                  <a:lnTo>
                    <a:pt x="428625" y="58027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8" name="SMARTInkShape-458"/>
            <p:cNvSpPr/>
            <p:nvPr>
              <p:custDataLst>
                <p:tags r:id="rId23"/>
              </p:custDataLst>
            </p:nvPr>
          </p:nvSpPr>
          <p:spPr>
            <a:xfrm>
              <a:off x="804208" y="1946704"/>
              <a:ext cx="329863" cy="687197"/>
            </a:xfrm>
            <a:custGeom>
              <a:avLst/>
              <a:gdLst/>
              <a:ahLst/>
              <a:cxnLst/>
              <a:rect l="0" t="0" r="0" b="0"/>
              <a:pathLst>
                <a:path w="329863" h="687197">
                  <a:moveTo>
                    <a:pt x="329862" y="8898"/>
                  </a:moveTo>
                  <a:lnTo>
                    <a:pt x="329862" y="8898"/>
                  </a:lnTo>
                  <a:lnTo>
                    <a:pt x="325122" y="8898"/>
                  </a:lnTo>
                  <a:lnTo>
                    <a:pt x="323726" y="7905"/>
                  </a:lnTo>
                  <a:lnTo>
                    <a:pt x="322795" y="6252"/>
                  </a:lnTo>
                  <a:lnTo>
                    <a:pt x="322174" y="4157"/>
                  </a:lnTo>
                  <a:lnTo>
                    <a:pt x="320768" y="2761"/>
                  </a:lnTo>
                  <a:lnTo>
                    <a:pt x="316560" y="1209"/>
                  </a:lnTo>
                  <a:lnTo>
                    <a:pt x="278702" y="0"/>
                  </a:lnTo>
                  <a:lnTo>
                    <a:pt x="236564" y="8072"/>
                  </a:lnTo>
                  <a:lnTo>
                    <a:pt x="195390" y="13529"/>
                  </a:lnTo>
                  <a:lnTo>
                    <a:pt x="151199" y="19907"/>
                  </a:lnTo>
                  <a:lnTo>
                    <a:pt x="112748" y="31992"/>
                  </a:lnTo>
                  <a:lnTo>
                    <a:pt x="75273" y="39940"/>
                  </a:lnTo>
                  <a:lnTo>
                    <a:pt x="38282" y="56635"/>
                  </a:lnTo>
                  <a:lnTo>
                    <a:pt x="28953" y="65171"/>
                  </a:lnTo>
                  <a:lnTo>
                    <a:pt x="3538" y="94974"/>
                  </a:lnTo>
                  <a:lnTo>
                    <a:pt x="671" y="104075"/>
                  </a:lnTo>
                  <a:lnTo>
                    <a:pt x="0" y="110069"/>
                  </a:lnTo>
                  <a:lnTo>
                    <a:pt x="4363" y="123761"/>
                  </a:lnTo>
                  <a:lnTo>
                    <a:pt x="15719" y="140029"/>
                  </a:lnTo>
                  <a:lnTo>
                    <a:pt x="59165" y="184637"/>
                  </a:lnTo>
                  <a:lnTo>
                    <a:pt x="98497" y="214296"/>
                  </a:lnTo>
                  <a:lnTo>
                    <a:pt x="138309" y="242836"/>
                  </a:lnTo>
                  <a:lnTo>
                    <a:pt x="177262" y="277137"/>
                  </a:lnTo>
                  <a:lnTo>
                    <a:pt x="213619" y="312576"/>
                  </a:lnTo>
                  <a:lnTo>
                    <a:pt x="251275" y="351027"/>
                  </a:lnTo>
                  <a:lnTo>
                    <a:pt x="282080" y="393243"/>
                  </a:lnTo>
                  <a:lnTo>
                    <a:pt x="304034" y="429658"/>
                  </a:lnTo>
                  <a:lnTo>
                    <a:pt x="313075" y="471394"/>
                  </a:lnTo>
                  <a:lnTo>
                    <a:pt x="319380" y="508595"/>
                  </a:lnTo>
                  <a:lnTo>
                    <a:pt x="319634" y="544607"/>
                  </a:lnTo>
                  <a:lnTo>
                    <a:pt x="311158" y="580383"/>
                  </a:lnTo>
                  <a:lnTo>
                    <a:pt x="304682" y="597259"/>
                  </a:lnTo>
                  <a:lnTo>
                    <a:pt x="272926" y="636603"/>
                  </a:lnTo>
                  <a:lnTo>
                    <a:pt x="254343" y="653716"/>
                  </a:lnTo>
                  <a:lnTo>
                    <a:pt x="210625" y="675290"/>
                  </a:lnTo>
                  <a:lnTo>
                    <a:pt x="177435" y="684837"/>
                  </a:lnTo>
                  <a:lnTo>
                    <a:pt x="133327" y="687196"/>
                  </a:lnTo>
                  <a:lnTo>
                    <a:pt x="107588" y="686456"/>
                  </a:lnTo>
                  <a:lnTo>
                    <a:pt x="68271" y="673305"/>
                  </a:lnTo>
                  <a:lnTo>
                    <a:pt x="29794" y="662147"/>
                  </a:lnTo>
                  <a:lnTo>
                    <a:pt x="17323" y="65183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9" name="SMARTInkShape-459"/>
            <p:cNvSpPr/>
            <p:nvPr>
              <p:custDataLst>
                <p:tags r:id="rId24"/>
              </p:custDataLst>
            </p:nvPr>
          </p:nvSpPr>
          <p:spPr>
            <a:xfrm>
              <a:off x="1339453" y="1974031"/>
              <a:ext cx="312540" cy="633439"/>
            </a:xfrm>
            <a:custGeom>
              <a:avLst/>
              <a:gdLst/>
              <a:ahLst/>
              <a:cxnLst/>
              <a:rect l="0" t="0" r="0" b="0"/>
              <a:pathLst>
                <a:path w="312540" h="633439">
                  <a:moveTo>
                    <a:pt x="0" y="633438"/>
                  </a:moveTo>
                  <a:lnTo>
                    <a:pt x="0" y="633438"/>
                  </a:lnTo>
                  <a:lnTo>
                    <a:pt x="0" y="591197"/>
                  </a:lnTo>
                  <a:lnTo>
                    <a:pt x="2646" y="556634"/>
                  </a:lnTo>
                  <a:lnTo>
                    <a:pt x="7689" y="518056"/>
                  </a:lnTo>
                  <a:lnTo>
                    <a:pt x="8685" y="473651"/>
                  </a:lnTo>
                  <a:lnTo>
                    <a:pt x="9849" y="433517"/>
                  </a:lnTo>
                  <a:lnTo>
                    <a:pt x="15045" y="395057"/>
                  </a:lnTo>
                  <a:lnTo>
                    <a:pt x="17026" y="352683"/>
                  </a:lnTo>
                  <a:lnTo>
                    <a:pt x="18605" y="309701"/>
                  </a:lnTo>
                  <a:lnTo>
                    <a:pt x="23923" y="271389"/>
                  </a:lnTo>
                  <a:lnTo>
                    <a:pt x="26932" y="234902"/>
                  </a:lnTo>
                  <a:lnTo>
                    <a:pt x="33667" y="199948"/>
                  </a:lnTo>
                  <a:lnTo>
                    <a:pt x="44831" y="158321"/>
                  </a:lnTo>
                  <a:lnTo>
                    <a:pt x="56278" y="126545"/>
                  </a:lnTo>
                  <a:lnTo>
                    <a:pt x="73184" y="89142"/>
                  </a:lnTo>
                  <a:lnTo>
                    <a:pt x="99854" y="47614"/>
                  </a:lnTo>
                  <a:lnTo>
                    <a:pt x="119972" y="24345"/>
                  </a:lnTo>
                  <a:lnTo>
                    <a:pt x="148948" y="5920"/>
                  </a:lnTo>
                  <a:lnTo>
                    <a:pt x="166723" y="1353"/>
                  </a:lnTo>
                  <a:lnTo>
                    <a:pt x="184558" y="0"/>
                  </a:lnTo>
                  <a:lnTo>
                    <a:pt x="202410" y="4339"/>
                  </a:lnTo>
                  <a:lnTo>
                    <a:pt x="219091" y="14695"/>
                  </a:lnTo>
                  <a:lnTo>
                    <a:pt x="239734" y="33986"/>
                  </a:lnTo>
                  <a:lnTo>
                    <a:pt x="245455" y="44885"/>
                  </a:lnTo>
                  <a:lnTo>
                    <a:pt x="256558" y="82071"/>
                  </a:lnTo>
                  <a:lnTo>
                    <a:pt x="265358" y="125483"/>
                  </a:lnTo>
                  <a:lnTo>
                    <a:pt x="269786" y="163117"/>
                  </a:lnTo>
                  <a:lnTo>
                    <a:pt x="274736" y="205688"/>
                  </a:lnTo>
                  <a:lnTo>
                    <a:pt x="276886" y="235959"/>
                  </a:lnTo>
                  <a:lnTo>
                    <a:pt x="281149" y="269257"/>
                  </a:lnTo>
                  <a:lnTo>
                    <a:pt x="283705" y="301254"/>
                  </a:lnTo>
                  <a:lnTo>
                    <a:pt x="285834" y="332012"/>
                  </a:lnTo>
                  <a:lnTo>
                    <a:pt x="290087" y="362218"/>
                  </a:lnTo>
                  <a:lnTo>
                    <a:pt x="292638" y="392179"/>
                  </a:lnTo>
                  <a:lnTo>
                    <a:pt x="293773" y="422032"/>
                  </a:lnTo>
                  <a:lnTo>
                    <a:pt x="294411" y="465737"/>
                  </a:lnTo>
                  <a:lnTo>
                    <a:pt x="295592" y="503271"/>
                  </a:lnTo>
                  <a:lnTo>
                    <a:pt x="301732" y="543123"/>
                  </a:lnTo>
                  <a:lnTo>
                    <a:pt x="303362" y="586671"/>
                  </a:lnTo>
                  <a:lnTo>
                    <a:pt x="303609" y="623958"/>
                  </a:lnTo>
                  <a:lnTo>
                    <a:pt x="312539" y="62450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0" name="SMARTInkShape-460"/>
            <p:cNvSpPr/>
            <p:nvPr>
              <p:custDataLst>
                <p:tags r:id="rId25"/>
              </p:custDataLst>
            </p:nvPr>
          </p:nvSpPr>
          <p:spPr>
            <a:xfrm>
              <a:off x="1348383" y="2223492"/>
              <a:ext cx="321470" cy="62400"/>
            </a:xfrm>
            <a:custGeom>
              <a:avLst/>
              <a:gdLst/>
              <a:ahLst/>
              <a:cxnLst/>
              <a:rect l="0" t="0" r="0" b="0"/>
              <a:pathLst>
                <a:path w="321470" h="62400">
                  <a:moveTo>
                    <a:pt x="321469" y="53578"/>
                  </a:moveTo>
                  <a:lnTo>
                    <a:pt x="321469" y="53578"/>
                  </a:lnTo>
                  <a:lnTo>
                    <a:pt x="288922" y="61267"/>
                  </a:lnTo>
                  <a:lnTo>
                    <a:pt x="245336" y="62399"/>
                  </a:lnTo>
                  <a:lnTo>
                    <a:pt x="204764" y="55426"/>
                  </a:lnTo>
                  <a:lnTo>
                    <a:pt x="164801" y="49203"/>
                  </a:lnTo>
                  <a:lnTo>
                    <a:pt x="125819" y="44556"/>
                  </a:lnTo>
                  <a:lnTo>
                    <a:pt x="89455" y="37759"/>
                  </a:lnTo>
                  <a:lnTo>
                    <a:pt x="65201" y="33677"/>
                  </a:lnTo>
                  <a:lnTo>
                    <a:pt x="20993" y="22452"/>
                  </a:lnTo>
                  <a:lnTo>
                    <a:pt x="7764" y="14480"/>
                  </a:lnTo>
                  <a:lnTo>
                    <a:pt x="3450" y="8750"/>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1" name="SMARTInkShape-461"/>
            <p:cNvSpPr/>
            <p:nvPr>
              <p:custDataLst>
                <p:tags r:id="rId26"/>
              </p:custDataLst>
            </p:nvPr>
          </p:nvSpPr>
          <p:spPr>
            <a:xfrm>
              <a:off x="1816867" y="1955602"/>
              <a:ext cx="317329" cy="632164"/>
            </a:xfrm>
            <a:custGeom>
              <a:avLst/>
              <a:gdLst/>
              <a:ahLst/>
              <a:cxnLst/>
              <a:rect l="0" t="0" r="0" b="0"/>
              <a:pathLst>
                <a:path w="317329" h="632164">
                  <a:moveTo>
                    <a:pt x="103016" y="0"/>
                  </a:moveTo>
                  <a:lnTo>
                    <a:pt x="103016" y="0"/>
                  </a:lnTo>
                  <a:lnTo>
                    <a:pt x="103016" y="7688"/>
                  </a:lnTo>
                  <a:lnTo>
                    <a:pt x="109153" y="15813"/>
                  </a:lnTo>
                  <a:lnTo>
                    <a:pt x="110704" y="21249"/>
                  </a:lnTo>
                  <a:lnTo>
                    <a:pt x="111837" y="55900"/>
                  </a:lnTo>
                  <a:lnTo>
                    <a:pt x="102217" y="98532"/>
                  </a:lnTo>
                  <a:lnTo>
                    <a:pt x="90952" y="138746"/>
                  </a:lnTo>
                  <a:lnTo>
                    <a:pt x="82133" y="173180"/>
                  </a:lnTo>
                  <a:lnTo>
                    <a:pt x="68496" y="208519"/>
                  </a:lnTo>
                  <a:lnTo>
                    <a:pt x="56628" y="244125"/>
                  </a:lnTo>
                  <a:lnTo>
                    <a:pt x="42087" y="284551"/>
                  </a:lnTo>
                  <a:lnTo>
                    <a:pt x="29952" y="323208"/>
                  </a:lnTo>
                  <a:lnTo>
                    <a:pt x="20072" y="359797"/>
                  </a:lnTo>
                  <a:lnTo>
                    <a:pt x="8837" y="401579"/>
                  </a:lnTo>
                  <a:lnTo>
                    <a:pt x="2943" y="444376"/>
                  </a:lnTo>
                  <a:lnTo>
                    <a:pt x="0" y="463406"/>
                  </a:lnTo>
                  <a:lnTo>
                    <a:pt x="3963" y="504128"/>
                  </a:lnTo>
                  <a:lnTo>
                    <a:pt x="14394" y="542600"/>
                  </a:lnTo>
                  <a:lnTo>
                    <a:pt x="20964" y="554687"/>
                  </a:lnTo>
                  <a:lnTo>
                    <a:pt x="53781" y="583159"/>
                  </a:lnTo>
                  <a:lnTo>
                    <a:pt x="97260" y="603959"/>
                  </a:lnTo>
                  <a:lnTo>
                    <a:pt x="130432" y="613446"/>
                  </a:lnTo>
                  <a:lnTo>
                    <a:pt x="174536" y="621929"/>
                  </a:lnTo>
                  <a:lnTo>
                    <a:pt x="214372" y="624663"/>
                  </a:lnTo>
                  <a:lnTo>
                    <a:pt x="252728" y="632091"/>
                  </a:lnTo>
                  <a:lnTo>
                    <a:pt x="266789" y="632163"/>
                  </a:lnTo>
                  <a:lnTo>
                    <a:pt x="310777" y="625301"/>
                  </a:lnTo>
                  <a:lnTo>
                    <a:pt x="317328" y="62507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2" name="SMARTInkShape-462"/>
            <p:cNvSpPr/>
            <p:nvPr>
              <p:custDataLst>
                <p:tags r:id="rId27"/>
              </p:custDataLst>
            </p:nvPr>
          </p:nvSpPr>
          <p:spPr>
            <a:xfrm>
              <a:off x="2968790" y="2089547"/>
              <a:ext cx="191079" cy="589360"/>
            </a:xfrm>
            <a:custGeom>
              <a:avLst/>
              <a:gdLst/>
              <a:ahLst/>
              <a:cxnLst/>
              <a:rect l="0" t="0" r="0" b="0"/>
              <a:pathLst>
                <a:path w="191079" h="589360">
                  <a:moveTo>
                    <a:pt x="183390" y="0"/>
                  </a:moveTo>
                  <a:lnTo>
                    <a:pt x="183390" y="0"/>
                  </a:lnTo>
                  <a:lnTo>
                    <a:pt x="190457" y="16781"/>
                  </a:lnTo>
                  <a:lnTo>
                    <a:pt x="191078" y="20117"/>
                  </a:lnTo>
                  <a:lnTo>
                    <a:pt x="190500" y="23333"/>
                  </a:lnTo>
                  <a:lnTo>
                    <a:pt x="168382" y="66812"/>
                  </a:lnTo>
                  <a:lnTo>
                    <a:pt x="153607" y="107723"/>
                  </a:lnTo>
                  <a:lnTo>
                    <a:pt x="135578" y="143979"/>
                  </a:lnTo>
                  <a:lnTo>
                    <a:pt x="121433" y="188329"/>
                  </a:lnTo>
                  <a:lnTo>
                    <a:pt x="109470" y="223481"/>
                  </a:lnTo>
                  <a:lnTo>
                    <a:pt x="96003" y="261677"/>
                  </a:lnTo>
                  <a:lnTo>
                    <a:pt x="83083" y="304414"/>
                  </a:lnTo>
                  <a:lnTo>
                    <a:pt x="66688" y="345850"/>
                  </a:lnTo>
                  <a:lnTo>
                    <a:pt x="51907" y="385909"/>
                  </a:lnTo>
                  <a:lnTo>
                    <a:pt x="41244" y="426551"/>
                  </a:lnTo>
                  <a:lnTo>
                    <a:pt x="28753" y="471100"/>
                  </a:lnTo>
                  <a:lnTo>
                    <a:pt x="16731" y="508563"/>
                  </a:lnTo>
                  <a:lnTo>
                    <a:pt x="6564" y="548844"/>
                  </a:lnTo>
                  <a:lnTo>
                    <a:pt x="2936" y="559115"/>
                  </a:lnTo>
                  <a:lnTo>
                    <a:pt x="579" y="563243"/>
                  </a:lnTo>
                  <a:lnTo>
                    <a:pt x="0" y="566988"/>
                  </a:lnTo>
                  <a:lnTo>
                    <a:pt x="607" y="570476"/>
                  </a:lnTo>
                  <a:lnTo>
                    <a:pt x="3968" y="578463"/>
                  </a:lnTo>
                  <a:lnTo>
                    <a:pt x="4796" y="58935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3" name="SMARTInkShape-463"/>
            <p:cNvSpPr/>
            <p:nvPr>
              <p:custDataLst>
                <p:tags r:id="rId28"/>
              </p:custDataLst>
            </p:nvPr>
          </p:nvSpPr>
          <p:spPr>
            <a:xfrm>
              <a:off x="2321719" y="2080639"/>
              <a:ext cx="508993" cy="17839"/>
            </a:xfrm>
            <a:custGeom>
              <a:avLst/>
              <a:gdLst/>
              <a:ahLst/>
              <a:cxnLst/>
              <a:rect l="0" t="0" r="0" b="0"/>
              <a:pathLst>
                <a:path w="508993" h="17839">
                  <a:moveTo>
                    <a:pt x="508992" y="17838"/>
                  </a:moveTo>
                  <a:lnTo>
                    <a:pt x="508992" y="17838"/>
                  </a:lnTo>
                  <a:lnTo>
                    <a:pt x="501303" y="17838"/>
                  </a:lnTo>
                  <a:lnTo>
                    <a:pt x="480799" y="10770"/>
                  </a:lnTo>
                  <a:lnTo>
                    <a:pt x="443715" y="9071"/>
                  </a:lnTo>
                  <a:lnTo>
                    <a:pt x="418875" y="6310"/>
                  </a:lnTo>
                  <a:lnTo>
                    <a:pt x="383814" y="1229"/>
                  </a:lnTo>
                  <a:lnTo>
                    <a:pt x="341097" y="225"/>
                  </a:lnTo>
                  <a:lnTo>
                    <a:pt x="306228" y="51"/>
                  </a:lnTo>
                  <a:lnTo>
                    <a:pt x="270761" y="0"/>
                  </a:lnTo>
                  <a:lnTo>
                    <a:pt x="235117" y="977"/>
                  </a:lnTo>
                  <a:lnTo>
                    <a:pt x="199420" y="6117"/>
                  </a:lnTo>
                  <a:lnTo>
                    <a:pt x="164700" y="8081"/>
                  </a:lnTo>
                  <a:lnTo>
                    <a:pt x="123153" y="8745"/>
                  </a:lnTo>
                  <a:lnTo>
                    <a:pt x="81763" y="13616"/>
                  </a:lnTo>
                  <a:lnTo>
                    <a:pt x="39340" y="17467"/>
                  </a:lnTo>
                  <a:lnTo>
                    <a:pt x="0" y="890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75" name="SMARTInkShape-464"/>
          <p:cNvSpPr/>
          <p:nvPr>
            <p:custDataLst>
              <p:tags r:id="rId8"/>
            </p:custDataLst>
          </p:nvPr>
        </p:nvSpPr>
        <p:spPr>
          <a:xfrm>
            <a:off x="2483738" y="2089547"/>
            <a:ext cx="114802" cy="587510"/>
          </a:xfrm>
          <a:custGeom>
            <a:avLst/>
            <a:gdLst/>
            <a:ahLst/>
            <a:cxnLst/>
            <a:rect l="0" t="0" r="0" b="0"/>
            <a:pathLst>
              <a:path w="114802" h="587510">
                <a:moveTo>
                  <a:pt x="114801" y="0"/>
                </a:moveTo>
                <a:lnTo>
                  <a:pt x="114801" y="0"/>
                </a:lnTo>
                <a:lnTo>
                  <a:pt x="114801" y="21249"/>
                </a:lnTo>
                <a:lnTo>
                  <a:pt x="113809" y="23096"/>
                </a:lnTo>
                <a:lnTo>
                  <a:pt x="112155" y="24327"/>
                </a:lnTo>
                <a:lnTo>
                  <a:pt x="110061" y="25148"/>
                </a:lnTo>
                <a:lnTo>
                  <a:pt x="108664" y="27679"/>
                </a:lnTo>
                <a:lnTo>
                  <a:pt x="105707" y="39731"/>
                </a:lnTo>
                <a:lnTo>
                  <a:pt x="87828" y="81821"/>
                </a:lnTo>
                <a:lnTo>
                  <a:pt x="73105" y="125207"/>
                </a:lnTo>
                <a:lnTo>
                  <a:pt x="61218" y="163418"/>
                </a:lnTo>
                <a:lnTo>
                  <a:pt x="54938" y="197248"/>
                </a:lnTo>
                <a:lnTo>
                  <a:pt x="50431" y="235053"/>
                </a:lnTo>
                <a:lnTo>
                  <a:pt x="42812" y="277674"/>
                </a:lnTo>
                <a:lnTo>
                  <a:pt x="34271" y="319076"/>
                </a:lnTo>
                <a:lnTo>
                  <a:pt x="28102" y="359124"/>
                </a:lnTo>
                <a:lnTo>
                  <a:pt x="23628" y="402410"/>
                </a:lnTo>
                <a:lnTo>
                  <a:pt x="16019" y="444008"/>
                </a:lnTo>
                <a:lnTo>
                  <a:pt x="10126" y="481469"/>
                </a:lnTo>
                <a:lnTo>
                  <a:pt x="8135" y="520202"/>
                </a:lnTo>
                <a:lnTo>
                  <a:pt x="0" y="562219"/>
                </a:lnTo>
                <a:lnTo>
                  <a:pt x="1932" y="570021"/>
                </a:lnTo>
                <a:lnTo>
                  <a:pt x="5106" y="576796"/>
                </a:lnTo>
                <a:lnTo>
                  <a:pt x="7311" y="587509"/>
                </a:lnTo>
                <a:lnTo>
                  <a:pt x="7422" y="587133"/>
                </a:lnTo>
                <a:lnTo>
                  <a:pt x="7645" y="5804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86" name="SMARTInkShape-Group109"/>
          <p:cNvGrpSpPr/>
          <p:nvPr/>
        </p:nvGrpSpPr>
        <p:grpSpPr>
          <a:xfrm>
            <a:off x="4188023" y="2020204"/>
            <a:ext cx="3098603" cy="783719"/>
            <a:chOff x="4188023" y="2020204"/>
            <a:chExt cx="3098603" cy="783719"/>
          </a:xfrm>
        </p:grpSpPr>
        <p:sp>
          <p:nvSpPr>
            <p:cNvPr id="276" name="SMARTInkShape-465"/>
            <p:cNvSpPr/>
            <p:nvPr>
              <p:custDataLst>
                <p:tags r:id="rId10"/>
              </p:custDataLst>
            </p:nvPr>
          </p:nvSpPr>
          <p:spPr>
            <a:xfrm>
              <a:off x="5054216" y="2035969"/>
              <a:ext cx="392894" cy="585553"/>
            </a:xfrm>
            <a:custGeom>
              <a:avLst/>
              <a:gdLst/>
              <a:ahLst/>
              <a:cxnLst/>
              <a:rect l="0" t="0" r="0" b="0"/>
              <a:pathLst>
                <a:path w="392894" h="585553">
                  <a:moveTo>
                    <a:pt x="71425" y="35719"/>
                  </a:moveTo>
                  <a:lnTo>
                    <a:pt x="71425" y="35719"/>
                  </a:lnTo>
                  <a:lnTo>
                    <a:pt x="71425" y="40459"/>
                  </a:lnTo>
                  <a:lnTo>
                    <a:pt x="74070" y="45432"/>
                  </a:lnTo>
                  <a:lnTo>
                    <a:pt x="76165" y="48147"/>
                  </a:lnTo>
                  <a:lnTo>
                    <a:pt x="78492" y="56456"/>
                  </a:lnTo>
                  <a:lnTo>
                    <a:pt x="80191" y="94841"/>
                  </a:lnTo>
                  <a:lnTo>
                    <a:pt x="75582" y="138017"/>
                  </a:lnTo>
                  <a:lnTo>
                    <a:pt x="72656" y="172965"/>
                  </a:lnTo>
                  <a:lnTo>
                    <a:pt x="67049" y="208455"/>
                  </a:lnTo>
                  <a:lnTo>
                    <a:pt x="61873" y="237506"/>
                  </a:lnTo>
                  <a:lnTo>
                    <a:pt x="56266" y="269269"/>
                  </a:lnTo>
                  <a:lnTo>
                    <a:pt x="50466" y="299922"/>
                  </a:lnTo>
                  <a:lnTo>
                    <a:pt x="44581" y="330083"/>
                  </a:lnTo>
                  <a:lnTo>
                    <a:pt x="38658" y="361016"/>
                  </a:lnTo>
                  <a:lnTo>
                    <a:pt x="32719" y="394607"/>
                  </a:lnTo>
                  <a:lnTo>
                    <a:pt x="26772" y="426735"/>
                  </a:lnTo>
                  <a:lnTo>
                    <a:pt x="17845" y="470067"/>
                  </a:lnTo>
                  <a:lnTo>
                    <a:pt x="8916" y="508042"/>
                  </a:lnTo>
                  <a:lnTo>
                    <a:pt x="1751" y="551689"/>
                  </a:lnTo>
                  <a:lnTo>
                    <a:pt x="90" y="585552"/>
                  </a:lnTo>
                  <a:lnTo>
                    <a:pt x="0" y="576559"/>
                  </a:lnTo>
                  <a:lnTo>
                    <a:pt x="12417" y="534657"/>
                  </a:lnTo>
                  <a:lnTo>
                    <a:pt x="23903" y="491719"/>
                  </a:lnTo>
                  <a:lnTo>
                    <a:pt x="32760" y="449855"/>
                  </a:lnTo>
                  <a:lnTo>
                    <a:pt x="38696" y="417224"/>
                  </a:lnTo>
                  <a:lnTo>
                    <a:pt x="44641" y="385524"/>
                  </a:lnTo>
                  <a:lnTo>
                    <a:pt x="51583" y="354899"/>
                  </a:lnTo>
                  <a:lnTo>
                    <a:pt x="61283" y="324751"/>
                  </a:lnTo>
                  <a:lnTo>
                    <a:pt x="69563" y="294815"/>
                  </a:lnTo>
                  <a:lnTo>
                    <a:pt x="79803" y="252717"/>
                  </a:lnTo>
                  <a:lnTo>
                    <a:pt x="89120" y="217754"/>
                  </a:lnTo>
                  <a:lnTo>
                    <a:pt x="104145" y="178238"/>
                  </a:lnTo>
                  <a:lnTo>
                    <a:pt x="110110" y="169175"/>
                  </a:lnTo>
                  <a:lnTo>
                    <a:pt x="116068" y="164485"/>
                  </a:lnTo>
                  <a:lnTo>
                    <a:pt x="125001" y="161846"/>
                  </a:lnTo>
                  <a:lnTo>
                    <a:pt x="127978" y="161475"/>
                  </a:lnTo>
                  <a:lnTo>
                    <a:pt x="130955" y="163212"/>
                  </a:lnTo>
                  <a:lnTo>
                    <a:pt x="150579" y="190397"/>
                  </a:lnTo>
                  <a:lnTo>
                    <a:pt x="165848" y="230939"/>
                  </a:lnTo>
                  <a:lnTo>
                    <a:pt x="176352" y="265430"/>
                  </a:lnTo>
                  <a:lnTo>
                    <a:pt x="190598" y="300786"/>
                  </a:lnTo>
                  <a:lnTo>
                    <a:pt x="201545" y="337389"/>
                  </a:lnTo>
                  <a:lnTo>
                    <a:pt x="211071" y="378220"/>
                  </a:lnTo>
                  <a:lnTo>
                    <a:pt x="220178" y="416887"/>
                  </a:lnTo>
                  <a:lnTo>
                    <a:pt x="229160" y="457338"/>
                  </a:lnTo>
                  <a:lnTo>
                    <a:pt x="241084" y="498678"/>
                  </a:lnTo>
                  <a:lnTo>
                    <a:pt x="254979" y="537400"/>
                  </a:lnTo>
                  <a:lnTo>
                    <a:pt x="258764" y="554230"/>
                  </a:lnTo>
                  <a:lnTo>
                    <a:pt x="260810" y="557010"/>
                  </a:lnTo>
                  <a:lnTo>
                    <a:pt x="263166" y="558863"/>
                  </a:lnTo>
                  <a:lnTo>
                    <a:pt x="266721" y="559107"/>
                  </a:lnTo>
                  <a:lnTo>
                    <a:pt x="275963" y="556731"/>
                  </a:lnTo>
                  <a:lnTo>
                    <a:pt x="287581" y="549816"/>
                  </a:lnTo>
                  <a:lnTo>
                    <a:pt x="311214" y="507872"/>
                  </a:lnTo>
                  <a:lnTo>
                    <a:pt x="326562" y="465923"/>
                  </a:lnTo>
                  <a:lnTo>
                    <a:pt x="337080" y="430195"/>
                  </a:lnTo>
                  <a:lnTo>
                    <a:pt x="351331" y="388631"/>
                  </a:lnTo>
                  <a:lnTo>
                    <a:pt x="361286" y="344896"/>
                  </a:lnTo>
                  <a:lnTo>
                    <a:pt x="365669" y="300518"/>
                  </a:lnTo>
                  <a:lnTo>
                    <a:pt x="371818" y="255950"/>
                  </a:lnTo>
                  <a:lnTo>
                    <a:pt x="374081" y="212318"/>
                  </a:lnTo>
                  <a:lnTo>
                    <a:pt x="374751" y="173813"/>
                  </a:lnTo>
                  <a:lnTo>
                    <a:pt x="374950" y="137269"/>
                  </a:lnTo>
                  <a:lnTo>
                    <a:pt x="375009" y="102298"/>
                  </a:lnTo>
                  <a:lnTo>
                    <a:pt x="375031" y="58854"/>
                  </a:lnTo>
                  <a:lnTo>
                    <a:pt x="383412" y="14311"/>
                  </a:lnTo>
                  <a:lnTo>
                    <a:pt x="383595" y="12517"/>
                  </a:lnTo>
                  <a:lnTo>
                    <a:pt x="392893"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7" name="SMARTInkShape-466"/>
            <p:cNvSpPr/>
            <p:nvPr>
              <p:custDataLst>
                <p:tags r:id="rId11"/>
              </p:custDataLst>
            </p:nvPr>
          </p:nvSpPr>
          <p:spPr>
            <a:xfrm>
              <a:off x="5768578" y="2277070"/>
              <a:ext cx="98228" cy="526853"/>
            </a:xfrm>
            <a:custGeom>
              <a:avLst/>
              <a:gdLst/>
              <a:ahLst/>
              <a:cxnLst/>
              <a:rect l="0" t="0" r="0" b="0"/>
              <a:pathLst>
                <a:path w="98228" h="526853">
                  <a:moveTo>
                    <a:pt x="0" y="0"/>
                  </a:moveTo>
                  <a:lnTo>
                    <a:pt x="0" y="0"/>
                  </a:lnTo>
                  <a:lnTo>
                    <a:pt x="4741" y="4741"/>
                  </a:lnTo>
                  <a:lnTo>
                    <a:pt x="7068" y="12360"/>
                  </a:lnTo>
                  <a:lnTo>
                    <a:pt x="9677" y="53405"/>
                  </a:lnTo>
                  <a:lnTo>
                    <a:pt x="15986" y="87151"/>
                  </a:lnTo>
                  <a:lnTo>
                    <a:pt x="23147" y="122285"/>
                  </a:lnTo>
                  <a:lnTo>
                    <a:pt x="26702" y="157831"/>
                  </a:lnTo>
                  <a:lnTo>
                    <a:pt x="32606" y="193498"/>
                  </a:lnTo>
                  <a:lnTo>
                    <a:pt x="35789" y="230194"/>
                  </a:lnTo>
                  <a:lnTo>
                    <a:pt x="41582" y="271053"/>
                  </a:lnTo>
                  <a:lnTo>
                    <a:pt x="43740" y="308736"/>
                  </a:lnTo>
                  <a:lnTo>
                    <a:pt x="45372" y="345037"/>
                  </a:lnTo>
                  <a:lnTo>
                    <a:pt x="50706" y="379936"/>
                  </a:lnTo>
                  <a:lnTo>
                    <a:pt x="55656" y="421543"/>
                  </a:lnTo>
                  <a:lnTo>
                    <a:pt x="65895" y="458205"/>
                  </a:lnTo>
                  <a:lnTo>
                    <a:pt x="73354" y="495139"/>
                  </a:lnTo>
                  <a:lnTo>
                    <a:pt x="87645" y="515870"/>
                  </a:lnTo>
                  <a:lnTo>
                    <a:pt x="98227" y="52685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8" name="SMARTInkShape-467"/>
            <p:cNvSpPr/>
            <p:nvPr>
              <p:custDataLst>
                <p:tags r:id="rId12"/>
              </p:custDataLst>
            </p:nvPr>
          </p:nvSpPr>
          <p:spPr>
            <a:xfrm>
              <a:off x="5564380" y="2020204"/>
              <a:ext cx="426632" cy="629988"/>
            </a:xfrm>
            <a:custGeom>
              <a:avLst/>
              <a:gdLst/>
              <a:ahLst/>
              <a:cxnLst/>
              <a:rect l="0" t="0" r="0" b="0"/>
              <a:pathLst>
                <a:path w="426632" h="629988">
                  <a:moveTo>
                    <a:pt x="356003" y="42554"/>
                  </a:moveTo>
                  <a:lnTo>
                    <a:pt x="356003" y="42554"/>
                  </a:lnTo>
                  <a:lnTo>
                    <a:pt x="360743" y="42554"/>
                  </a:lnTo>
                  <a:lnTo>
                    <a:pt x="361147" y="41562"/>
                  </a:lnTo>
                  <a:lnTo>
                    <a:pt x="357313" y="32840"/>
                  </a:lnTo>
                  <a:lnTo>
                    <a:pt x="356876" y="30125"/>
                  </a:lnTo>
                  <a:lnTo>
                    <a:pt x="353746" y="24462"/>
                  </a:lnTo>
                  <a:lnTo>
                    <a:pt x="351521" y="21563"/>
                  </a:lnTo>
                  <a:lnTo>
                    <a:pt x="346404" y="18342"/>
                  </a:lnTo>
                  <a:lnTo>
                    <a:pt x="307011" y="1626"/>
                  </a:lnTo>
                  <a:lnTo>
                    <a:pt x="283278" y="0"/>
                  </a:lnTo>
                  <a:lnTo>
                    <a:pt x="239747" y="10479"/>
                  </a:lnTo>
                  <a:lnTo>
                    <a:pt x="202314" y="27428"/>
                  </a:lnTo>
                  <a:lnTo>
                    <a:pt x="160294" y="54820"/>
                  </a:lnTo>
                  <a:lnTo>
                    <a:pt x="122557" y="89013"/>
                  </a:lnTo>
                  <a:lnTo>
                    <a:pt x="88728" y="132089"/>
                  </a:lnTo>
                  <a:lnTo>
                    <a:pt x="64421" y="172357"/>
                  </a:lnTo>
                  <a:lnTo>
                    <a:pt x="41503" y="212392"/>
                  </a:lnTo>
                  <a:lnTo>
                    <a:pt x="29764" y="245893"/>
                  </a:lnTo>
                  <a:lnTo>
                    <a:pt x="20002" y="281948"/>
                  </a:lnTo>
                  <a:lnTo>
                    <a:pt x="10825" y="322616"/>
                  </a:lnTo>
                  <a:lnTo>
                    <a:pt x="2815" y="361235"/>
                  </a:lnTo>
                  <a:lnTo>
                    <a:pt x="0" y="402664"/>
                  </a:lnTo>
                  <a:lnTo>
                    <a:pt x="159" y="441507"/>
                  </a:lnTo>
                  <a:lnTo>
                    <a:pt x="6049" y="482010"/>
                  </a:lnTo>
                  <a:lnTo>
                    <a:pt x="19573" y="526014"/>
                  </a:lnTo>
                  <a:lnTo>
                    <a:pt x="35393" y="555557"/>
                  </a:lnTo>
                  <a:lnTo>
                    <a:pt x="55294" y="576878"/>
                  </a:lnTo>
                  <a:lnTo>
                    <a:pt x="96431" y="606916"/>
                  </a:lnTo>
                  <a:lnTo>
                    <a:pt x="128414" y="622161"/>
                  </a:lnTo>
                  <a:lnTo>
                    <a:pt x="167621" y="629987"/>
                  </a:lnTo>
                  <a:lnTo>
                    <a:pt x="204028" y="625396"/>
                  </a:lnTo>
                  <a:lnTo>
                    <a:pt x="230937" y="621714"/>
                  </a:lnTo>
                  <a:lnTo>
                    <a:pt x="266696" y="603697"/>
                  </a:lnTo>
                  <a:lnTo>
                    <a:pt x="305216" y="574178"/>
                  </a:lnTo>
                  <a:lnTo>
                    <a:pt x="336049" y="539149"/>
                  </a:lnTo>
                  <a:lnTo>
                    <a:pt x="358027" y="505870"/>
                  </a:lnTo>
                  <a:lnTo>
                    <a:pt x="380746" y="470874"/>
                  </a:lnTo>
                  <a:lnTo>
                    <a:pt x="397399" y="432724"/>
                  </a:lnTo>
                  <a:lnTo>
                    <a:pt x="408617" y="390001"/>
                  </a:lnTo>
                  <a:lnTo>
                    <a:pt x="418225" y="345923"/>
                  </a:lnTo>
                  <a:lnTo>
                    <a:pt x="424709" y="304089"/>
                  </a:lnTo>
                  <a:lnTo>
                    <a:pt x="426631" y="263913"/>
                  </a:lnTo>
                  <a:lnTo>
                    <a:pt x="424555" y="223235"/>
                  </a:lnTo>
                  <a:lnTo>
                    <a:pt x="415010" y="188693"/>
                  </a:lnTo>
                  <a:lnTo>
                    <a:pt x="398747" y="150355"/>
                  </a:lnTo>
                  <a:lnTo>
                    <a:pt x="366152" y="107792"/>
                  </a:lnTo>
                  <a:lnTo>
                    <a:pt x="352576" y="95361"/>
                  </a:lnTo>
                  <a:lnTo>
                    <a:pt x="310903" y="75978"/>
                  </a:lnTo>
                  <a:lnTo>
                    <a:pt x="275636" y="6041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9" name="SMARTInkShape-468"/>
            <p:cNvSpPr/>
            <p:nvPr>
              <p:custDataLst>
                <p:tags r:id="rId13"/>
              </p:custDataLst>
            </p:nvPr>
          </p:nvSpPr>
          <p:spPr>
            <a:xfrm>
              <a:off x="4188023" y="2054410"/>
              <a:ext cx="326242" cy="651029"/>
            </a:xfrm>
            <a:custGeom>
              <a:avLst/>
              <a:gdLst/>
              <a:ahLst/>
              <a:cxnLst/>
              <a:rect l="0" t="0" r="0" b="0"/>
              <a:pathLst>
                <a:path w="326242" h="651029">
                  <a:moveTo>
                    <a:pt x="35719" y="213731"/>
                  </a:moveTo>
                  <a:lnTo>
                    <a:pt x="35719" y="213731"/>
                  </a:lnTo>
                  <a:lnTo>
                    <a:pt x="47993" y="234126"/>
                  </a:lnTo>
                  <a:lnTo>
                    <a:pt x="59225" y="271239"/>
                  </a:lnTo>
                  <a:lnTo>
                    <a:pt x="64506" y="306450"/>
                  </a:lnTo>
                  <a:lnTo>
                    <a:pt x="74809" y="346588"/>
                  </a:lnTo>
                  <a:lnTo>
                    <a:pt x="79270" y="390309"/>
                  </a:lnTo>
                  <a:lnTo>
                    <a:pt x="82797" y="434517"/>
                  </a:lnTo>
                  <a:lnTo>
                    <a:pt x="88013" y="476947"/>
                  </a:lnTo>
                  <a:lnTo>
                    <a:pt x="89043" y="515424"/>
                  </a:lnTo>
                  <a:lnTo>
                    <a:pt x="89282" y="559056"/>
                  </a:lnTo>
                  <a:lnTo>
                    <a:pt x="89294" y="568575"/>
                  </a:lnTo>
                  <a:lnTo>
                    <a:pt x="88305" y="539832"/>
                  </a:lnTo>
                  <a:lnTo>
                    <a:pt x="81609" y="506473"/>
                  </a:lnTo>
                  <a:lnTo>
                    <a:pt x="80613" y="465180"/>
                  </a:lnTo>
                  <a:lnTo>
                    <a:pt x="80440" y="430558"/>
                  </a:lnTo>
                  <a:lnTo>
                    <a:pt x="80389" y="394172"/>
                  </a:lnTo>
                  <a:lnTo>
                    <a:pt x="80374" y="352412"/>
                  </a:lnTo>
                  <a:lnTo>
                    <a:pt x="81362" y="309612"/>
                  </a:lnTo>
                  <a:lnTo>
                    <a:pt x="86505" y="271354"/>
                  </a:lnTo>
                  <a:lnTo>
                    <a:pt x="89462" y="234883"/>
                  </a:lnTo>
                  <a:lnTo>
                    <a:pt x="95189" y="198942"/>
                  </a:lnTo>
                  <a:lnTo>
                    <a:pt x="99311" y="163157"/>
                  </a:lnTo>
                  <a:lnTo>
                    <a:pt x="111226" y="128411"/>
                  </a:lnTo>
                  <a:lnTo>
                    <a:pt x="124644" y="89501"/>
                  </a:lnTo>
                  <a:lnTo>
                    <a:pt x="141589" y="53151"/>
                  </a:lnTo>
                  <a:lnTo>
                    <a:pt x="164045" y="25429"/>
                  </a:lnTo>
                  <a:lnTo>
                    <a:pt x="193521" y="6053"/>
                  </a:lnTo>
                  <a:lnTo>
                    <a:pt x="211349" y="1384"/>
                  </a:lnTo>
                  <a:lnTo>
                    <a:pt x="229200" y="0"/>
                  </a:lnTo>
                  <a:lnTo>
                    <a:pt x="247056" y="4331"/>
                  </a:lnTo>
                  <a:lnTo>
                    <a:pt x="270868" y="15676"/>
                  </a:lnTo>
                  <a:lnTo>
                    <a:pt x="282774" y="25164"/>
                  </a:lnTo>
                  <a:lnTo>
                    <a:pt x="295893" y="46403"/>
                  </a:lnTo>
                  <a:lnTo>
                    <a:pt x="307673" y="90161"/>
                  </a:lnTo>
                  <a:lnTo>
                    <a:pt x="307731" y="107217"/>
                  </a:lnTo>
                  <a:lnTo>
                    <a:pt x="299683" y="142420"/>
                  </a:lnTo>
                  <a:lnTo>
                    <a:pt x="275912" y="186958"/>
                  </a:lnTo>
                  <a:lnTo>
                    <a:pt x="248090" y="230807"/>
                  </a:lnTo>
                  <a:lnTo>
                    <a:pt x="226147" y="254124"/>
                  </a:lnTo>
                  <a:lnTo>
                    <a:pt x="197059" y="273518"/>
                  </a:lnTo>
                  <a:lnTo>
                    <a:pt x="181651" y="275880"/>
                  </a:lnTo>
                  <a:lnTo>
                    <a:pt x="171439" y="276191"/>
                  </a:lnTo>
                  <a:lnTo>
                    <a:pt x="170847" y="275215"/>
                  </a:lnTo>
                  <a:lnTo>
                    <a:pt x="170190" y="271484"/>
                  </a:lnTo>
                  <a:lnTo>
                    <a:pt x="171007" y="270092"/>
                  </a:lnTo>
                  <a:lnTo>
                    <a:pt x="172544" y="269164"/>
                  </a:lnTo>
                  <a:lnTo>
                    <a:pt x="174561" y="268546"/>
                  </a:lnTo>
                  <a:lnTo>
                    <a:pt x="209569" y="244406"/>
                  </a:lnTo>
                  <a:lnTo>
                    <a:pt x="243025" y="241031"/>
                  </a:lnTo>
                  <a:lnTo>
                    <a:pt x="263720" y="245412"/>
                  </a:lnTo>
                  <a:lnTo>
                    <a:pt x="277680" y="252994"/>
                  </a:lnTo>
                  <a:lnTo>
                    <a:pt x="297422" y="271573"/>
                  </a:lnTo>
                  <a:lnTo>
                    <a:pt x="311905" y="296998"/>
                  </a:lnTo>
                  <a:lnTo>
                    <a:pt x="318636" y="321746"/>
                  </a:lnTo>
                  <a:lnTo>
                    <a:pt x="326241" y="365648"/>
                  </a:lnTo>
                  <a:lnTo>
                    <a:pt x="322294" y="410198"/>
                  </a:lnTo>
                  <a:lnTo>
                    <a:pt x="308366" y="452042"/>
                  </a:lnTo>
                  <a:lnTo>
                    <a:pt x="292386" y="490000"/>
                  </a:lnTo>
                  <a:lnTo>
                    <a:pt x="265674" y="526161"/>
                  </a:lnTo>
                  <a:lnTo>
                    <a:pt x="222950" y="568258"/>
                  </a:lnTo>
                  <a:lnTo>
                    <a:pt x="182726" y="598945"/>
                  </a:lnTo>
                  <a:lnTo>
                    <a:pt x="142699" y="625549"/>
                  </a:lnTo>
                  <a:lnTo>
                    <a:pt x="100250" y="641388"/>
                  </a:lnTo>
                  <a:lnTo>
                    <a:pt x="72037" y="648353"/>
                  </a:lnTo>
                  <a:lnTo>
                    <a:pt x="27626" y="651028"/>
                  </a:lnTo>
                  <a:lnTo>
                    <a:pt x="16248" y="650179"/>
                  </a:lnTo>
                  <a:lnTo>
                    <a:pt x="7883" y="646494"/>
                  </a:lnTo>
                  <a:lnTo>
                    <a:pt x="5255" y="644122"/>
                  </a:lnTo>
                  <a:lnTo>
                    <a:pt x="693" y="635030"/>
                  </a:lnTo>
                  <a:lnTo>
                    <a:pt x="0" y="61556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0" name="SMARTInkShape-469"/>
            <p:cNvSpPr/>
            <p:nvPr>
              <p:custDataLst>
                <p:tags r:id="rId14"/>
              </p:custDataLst>
            </p:nvPr>
          </p:nvSpPr>
          <p:spPr>
            <a:xfrm>
              <a:off x="4634508" y="2321719"/>
              <a:ext cx="312540" cy="43408"/>
            </a:xfrm>
            <a:custGeom>
              <a:avLst/>
              <a:gdLst/>
              <a:ahLst/>
              <a:cxnLst/>
              <a:rect l="0" t="0" r="0" b="0"/>
              <a:pathLst>
                <a:path w="312540" h="43408">
                  <a:moveTo>
                    <a:pt x="312539" y="35719"/>
                  </a:moveTo>
                  <a:lnTo>
                    <a:pt x="312539" y="35719"/>
                  </a:lnTo>
                  <a:lnTo>
                    <a:pt x="273392" y="36711"/>
                  </a:lnTo>
                  <a:lnTo>
                    <a:pt x="239278" y="43407"/>
                  </a:lnTo>
                  <a:lnTo>
                    <a:pt x="196213" y="37417"/>
                  </a:lnTo>
                  <a:lnTo>
                    <a:pt x="155946" y="36054"/>
                  </a:lnTo>
                  <a:lnTo>
                    <a:pt x="117896" y="34793"/>
                  </a:lnTo>
                  <a:lnTo>
                    <a:pt x="79233" y="28039"/>
                  </a:lnTo>
                  <a:lnTo>
                    <a:pt x="39118" y="19210"/>
                  </a:lnTo>
                  <a:lnTo>
                    <a:pt x="2297" y="9332"/>
                  </a:lnTo>
                  <a:lnTo>
                    <a:pt x="1532" y="8206"/>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1" name="SMARTInkShape-470"/>
            <p:cNvSpPr/>
            <p:nvPr>
              <p:custDataLst>
                <p:tags r:id="rId15"/>
              </p:custDataLst>
            </p:nvPr>
          </p:nvSpPr>
          <p:spPr>
            <a:xfrm>
              <a:off x="4634508" y="2029253"/>
              <a:ext cx="294443" cy="622865"/>
            </a:xfrm>
            <a:custGeom>
              <a:avLst/>
              <a:gdLst/>
              <a:ahLst/>
              <a:cxnLst/>
              <a:rect l="0" t="0" r="0" b="0"/>
              <a:pathLst>
                <a:path w="294443" h="622865">
                  <a:moveTo>
                    <a:pt x="0" y="569286"/>
                  </a:moveTo>
                  <a:lnTo>
                    <a:pt x="0" y="569286"/>
                  </a:lnTo>
                  <a:lnTo>
                    <a:pt x="4740" y="564545"/>
                  </a:lnTo>
                  <a:lnTo>
                    <a:pt x="7068" y="559572"/>
                  </a:lnTo>
                  <a:lnTo>
                    <a:pt x="11527" y="516765"/>
                  </a:lnTo>
                  <a:lnTo>
                    <a:pt x="15983" y="492870"/>
                  </a:lnTo>
                  <a:lnTo>
                    <a:pt x="17488" y="453981"/>
                  </a:lnTo>
                  <a:lnTo>
                    <a:pt x="23923" y="409514"/>
                  </a:lnTo>
                  <a:lnTo>
                    <a:pt x="26932" y="369370"/>
                  </a:lnTo>
                  <a:lnTo>
                    <a:pt x="32674" y="330907"/>
                  </a:lnTo>
                  <a:lnTo>
                    <a:pt x="35808" y="289524"/>
                  </a:lnTo>
                  <a:lnTo>
                    <a:pt x="42580" y="251686"/>
                  </a:lnTo>
                  <a:lnTo>
                    <a:pt x="49879" y="215339"/>
                  </a:lnTo>
                  <a:lnTo>
                    <a:pt x="53474" y="179435"/>
                  </a:lnTo>
                  <a:lnTo>
                    <a:pt x="61374" y="144653"/>
                  </a:lnTo>
                  <a:lnTo>
                    <a:pt x="78673" y="105731"/>
                  </a:lnTo>
                  <a:lnTo>
                    <a:pt x="91440" y="81033"/>
                  </a:lnTo>
                  <a:lnTo>
                    <a:pt x="105145" y="58501"/>
                  </a:lnTo>
                  <a:lnTo>
                    <a:pt x="113208" y="43622"/>
                  </a:lnTo>
                  <a:lnTo>
                    <a:pt x="151985" y="8995"/>
                  </a:lnTo>
                  <a:lnTo>
                    <a:pt x="163791" y="2768"/>
                  </a:lnTo>
                  <a:lnTo>
                    <a:pt x="175653" y="0"/>
                  </a:lnTo>
                  <a:lnTo>
                    <a:pt x="187539" y="1416"/>
                  </a:lnTo>
                  <a:lnTo>
                    <a:pt x="211339" y="10409"/>
                  </a:lnTo>
                  <a:lnTo>
                    <a:pt x="229196" y="23575"/>
                  </a:lnTo>
                  <a:lnTo>
                    <a:pt x="257226" y="62231"/>
                  </a:lnTo>
                  <a:lnTo>
                    <a:pt x="276199" y="105197"/>
                  </a:lnTo>
                  <a:lnTo>
                    <a:pt x="288604" y="145452"/>
                  </a:lnTo>
                  <a:lnTo>
                    <a:pt x="292879" y="184634"/>
                  </a:lnTo>
                  <a:lnTo>
                    <a:pt x="294146" y="222923"/>
                  </a:lnTo>
                  <a:lnTo>
                    <a:pt x="294442" y="252628"/>
                  </a:lnTo>
                  <a:lnTo>
                    <a:pt x="293582" y="284682"/>
                  </a:lnTo>
                  <a:lnTo>
                    <a:pt x="289893" y="315465"/>
                  </a:lnTo>
                  <a:lnTo>
                    <a:pt x="287591" y="345682"/>
                  </a:lnTo>
                  <a:lnTo>
                    <a:pt x="285576" y="375649"/>
                  </a:lnTo>
                  <a:lnTo>
                    <a:pt x="281373" y="405504"/>
                  </a:lnTo>
                  <a:lnTo>
                    <a:pt x="278844" y="435309"/>
                  </a:lnTo>
                  <a:lnTo>
                    <a:pt x="276727" y="465092"/>
                  </a:lnTo>
                  <a:lnTo>
                    <a:pt x="270950" y="507766"/>
                  </a:lnTo>
                  <a:lnTo>
                    <a:pt x="265849" y="549858"/>
                  </a:lnTo>
                  <a:lnTo>
                    <a:pt x="259868" y="588740"/>
                  </a:lnTo>
                  <a:lnTo>
                    <a:pt x="260222" y="606580"/>
                  </a:lnTo>
                  <a:lnTo>
                    <a:pt x="267890" y="62286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2" name="SMARTInkShape-471"/>
            <p:cNvSpPr/>
            <p:nvPr>
              <p:custDataLst>
                <p:tags r:id="rId16"/>
              </p:custDataLst>
            </p:nvPr>
          </p:nvSpPr>
          <p:spPr>
            <a:xfrm>
              <a:off x="6125766" y="2080617"/>
              <a:ext cx="256768" cy="535153"/>
            </a:xfrm>
            <a:custGeom>
              <a:avLst/>
              <a:gdLst/>
              <a:ahLst/>
              <a:cxnLst/>
              <a:rect l="0" t="0" r="0" b="0"/>
              <a:pathLst>
                <a:path w="256768" h="535153">
                  <a:moveTo>
                    <a:pt x="0" y="89297"/>
                  </a:moveTo>
                  <a:lnTo>
                    <a:pt x="0" y="89297"/>
                  </a:lnTo>
                  <a:lnTo>
                    <a:pt x="0" y="67366"/>
                  </a:lnTo>
                  <a:lnTo>
                    <a:pt x="0" y="108577"/>
                  </a:lnTo>
                  <a:lnTo>
                    <a:pt x="0" y="149174"/>
                  </a:lnTo>
                  <a:lnTo>
                    <a:pt x="0" y="182555"/>
                  </a:lnTo>
                  <a:lnTo>
                    <a:pt x="4740" y="222321"/>
                  </a:lnTo>
                  <a:lnTo>
                    <a:pt x="7688" y="260783"/>
                  </a:lnTo>
                  <a:lnTo>
                    <a:pt x="13302" y="302055"/>
                  </a:lnTo>
                  <a:lnTo>
                    <a:pt x="21249" y="345703"/>
                  </a:lnTo>
                  <a:lnTo>
                    <a:pt x="29888" y="390055"/>
                  </a:lnTo>
                  <a:lnTo>
                    <a:pt x="38731" y="429875"/>
                  </a:lnTo>
                  <a:lnTo>
                    <a:pt x="52376" y="466809"/>
                  </a:lnTo>
                  <a:lnTo>
                    <a:pt x="68627" y="505731"/>
                  </a:lnTo>
                  <a:lnTo>
                    <a:pt x="84275" y="521145"/>
                  </a:lnTo>
                  <a:lnTo>
                    <a:pt x="101479" y="531003"/>
                  </a:lnTo>
                  <a:lnTo>
                    <a:pt x="131005" y="535152"/>
                  </a:lnTo>
                  <a:lnTo>
                    <a:pt x="153579" y="526114"/>
                  </a:lnTo>
                  <a:lnTo>
                    <a:pt x="165160" y="516271"/>
                  </a:lnTo>
                  <a:lnTo>
                    <a:pt x="201263" y="472345"/>
                  </a:lnTo>
                  <a:lnTo>
                    <a:pt x="221215" y="437372"/>
                  </a:lnTo>
                  <a:lnTo>
                    <a:pt x="237136" y="393678"/>
                  </a:lnTo>
                  <a:lnTo>
                    <a:pt x="246761" y="353668"/>
                  </a:lnTo>
                  <a:lnTo>
                    <a:pt x="254905" y="315245"/>
                  </a:lnTo>
                  <a:lnTo>
                    <a:pt x="256767" y="273874"/>
                  </a:lnTo>
                  <a:lnTo>
                    <a:pt x="251476" y="236039"/>
                  </a:lnTo>
                  <a:lnTo>
                    <a:pt x="243624" y="199694"/>
                  </a:lnTo>
                  <a:lnTo>
                    <a:pt x="235013" y="164782"/>
                  </a:lnTo>
                  <a:lnTo>
                    <a:pt x="225861" y="125815"/>
                  </a:lnTo>
                  <a:lnTo>
                    <a:pt x="216458" y="81465"/>
                  </a:lnTo>
                  <a:lnTo>
                    <a:pt x="200349" y="42030"/>
                  </a:lnTo>
                  <a:lnTo>
                    <a:pt x="196453"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3" name="SMARTInkShape-472"/>
            <p:cNvSpPr/>
            <p:nvPr>
              <p:custDataLst>
                <p:tags r:id="rId17"/>
              </p:custDataLst>
            </p:nvPr>
          </p:nvSpPr>
          <p:spPr>
            <a:xfrm>
              <a:off x="6518776" y="2054677"/>
              <a:ext cx="419592" cy="552670"/>
            </a:xfrm>
            <a:custGeom>
              <a:avLst/>
              <a:gdLst/>
              <a:ahLst/>
              <a:cxnLst/>
              <a:rect l="0" t="0" r="0" b="0"/>
              <a:pathLst>
                <a:path w="419592" h="552670">
                  <a:moveTo>
                    <a:pt x="419591" y="8081"/>
                  </a:moveTo>
                  <a:lnTo>
                    <a:pt x="419591" y="8081"/>
                  </a:lnTo>
                  <a:lnTo>
                    <a:pt x="419591" y="12821"/>
                  </a:lnTo>
                  <a:lnTo>
                    <a:pt x="418599" y="14218"/>
                  </a:lnTo>
                  <a:lnTo>
                    <a:pt x="416945" y="15149"/>
                  </a:lnTo>
                  <a:lnTo>
                    <a:pt x="407162" y="16643"/>
                  </a:lnTo>
                  <a:lnTo>
                    <a:pt x="368453" y="17001"/>
                  </a:lnTo>
                  <a:lnTo>
                    <a:pt x="325535" y="9321"/>
                  </a:lnTo>
                  <a:lnTo>
                    <a:pt x="285020" y="5598"/>
                  </a:lnTo>
                  <a:lnTo>
                    <a:pt x="241907" y="0"/>
                  </a:lnTo>
                  <a:lnTo>
                    <a:pt x="220321" y="395"/>
                  </a:lnTo>
                  <a:lnTo>
                    <a:pt x="178119" y="6873"/>
                  </a:lnTo>
                  <a:lnTo>
                    <a:pt x="136438" y="17635"/>
                  </a:lnTo>
                  <a:lnTo>
                    <a:pt x="123089" y="24234"/>
                  </a:lnTo>
                  <a:lnTo>
                    <a:pt x="86317" y="57071"/>
                  </a:lnTo>
                  <a:lnTo>
                    <a:pt x="65070" y="89306"/>
                  </a:lnTo>
                  <a:lnTo>
                    <a:pt x="51025" y="124336"/>
                  </a:lnTo>
                  <a:lnTo>
                    <a:pt x="41724" y="160487"/>
                  </a:lnTo>
                  <a:lnTo>
                    <a:pt x="32684" y="197877"/>
                  </a:lnTo>
                  <a:lnTo>
                    <a:pt x="23722" y="234091"/>
                  </a:lnTo>
                  <a:lnTo>
                    <a:pt x="14783" y="269956"/>
                  </a:lnTo>
                  <a:lnTo>
                    <a:pt x="5851" y="305719"/>
                  </a:lnTo>
                  <a:lnTo>
                    <a:pt x="1660" y="341450"/>
                  </a:lnTo>
                  <a:lnTo>
                    <a:pt x="418" y="377173"/>
                  </a:lnTo>
                  <a:lnTo>
                    <a:pt x="0" y="416678"/>
                  </a:lnTo>
                  <a:lnTo>
                    <a:pt x="2562" y="447265"/>
                  </a:lnTo>
                  <a:lnTo>
                    <a:pt x="12329" y="476936"/>
                  </a:lnTo>
                  <a:lnTo>
                    <a:pt x="25628" y="495810"/>
                  </a:lnTo>
                  <a:lnTo>
                    <a:pt x="47900" y="512836"/>
                  </a:lnTo>
                  <a:lnTo>
                    <a:pt x="89410" y="531845"/>
                  </a:lnTo>
                  <a:lnTo>
                    <a:pt x="115436" y="541194"/>
                  </a:lnTo>
                  <a:lnTo>
                    <a:pt x="158720" y="550696"/>
                  </a:lnTo>
                  <a:lnTo>
                    <a:pt x="202191" y="552669"/>
                  </a:lnTo>
                  <a:lnTo>
                    <a:pt x="211512" y="550091"/>
                  </a:lnTo>
                  <a:lnTo>
                    <a:pt x="220842" y="545093"/>
                  </a:lnTo>
                  <a:lnTo>
                    <a:pt x="240997" y="54386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4" name="SMARTInkShape-473"/>
            <p:cNvSpPr/>
            <p:nvPr>
              <p:custDataLst>
                <p:tags r:id="rId18"/>
              </p:custDataLst>
            </p:nvPr>
          </p:nvSpPr>
          <p:spPr>
            <a:xfrm>
              <a:off x="6509742" y="2330648"/>
              <a:ext cx="267892" cy="80369"/>
            </a:xfrm>
            <a:custGeom>
              <a:avLst/>
              <a:gdLst/>
              <a:ahLst/>
              <a:cxnLst/>
              <a:rect l="0" t="0" r="0" b="0"/>
              <a:pathLst>
                <a:path w="267892" h="80369">
                  <a:moveTo>
                    <a:pt x="267891" y="80368"/>
                  </a:moveTo>
                  <a:lnTo>
                    <a:pt x="267891" y="80368"/>
                  </a:lnTo>
                  <a:lnTo>
                    <a:pt x="244538" y="79375"/>
                  </a:lnTo>
                  <a:lnTo>
                    <a:pt x="202108" y="72265"/>
                  </a:lnTo>
                  <a:lnTo>
                    <a:pt x="160304" y="66806"/>
                  </a:lnTo>
                  <a:lnTo>
                    <a:pt x="116029" y="60429"/>
                  </a:lnTo>
                  <a:lnTo>
                    <a:pt x="77567" y="47351"/>
                  </a:lnTo>
                  <a:lnTo>
                    <a:pt x="49387" y="35665"/>
                  </a:lnTo>
                  <a:lnTo>
                    <a:pt x="39809" y="30734"/>
                  </a:lnTo>
                  <a:lnTo>
                    <a:pt x="20137" y="24923"/>
                  </a:lnTo>
                  <a:lnTo>
                    <a:pt x="1897" y="10585"/>
                  </a:lnTo>
                  <a:lnTo>
                    <a:pt x="844" y="7020"/>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5" name="SMARTInkShape-474"/>
            <p:cNvSpPr/>
            <p:nvPr>
              <p:custDataLst>
                <p:tags r:id="rId19"/>
              </p:custDataLst>
            </p:nvPr>
          </p:nvSpPr>
          <p:spPr>
            <a:xfrm>
              <a:off x="6813352" y="2116336"/>
              <a:ext cx="473274" cy="473274"/>
            </a:xfrm>
            <a:custGeom>
              <a:avLst/>
              <a:gdLst/>
              <a:ahLst/>
              <a:cxnLst/>
              <a:rect l="0" t="0" r="0" b="0"/>
              <a:pathLst>
                <a:path w="473274" h="473274">
                  <a:moveTo>
                    <a:pt x="473273" y="8930"/>
                  </a:moveTo>
                  <a:lnTo>
                    <a:pt x="473273" y="8930"/>
                  </a:lnTo>
                  <a:lnTo>
                    <a:pt x="473273" y="1241"/>
                  </a:lnTo>
                  <a:lnTo>
                    <a:pt x="472281" y="827"/>
                  </a:lnTo>
                  <a:lnTo>
                    <a:pt x="431032" y="9"/>
                  </a:lnTo>
                  <a:lnTo>
                    <a:pt x="392047" y="1"/>
                  </a:lnTo>
                  <a:lnTo>
                    <a:pt x="348144" y="0"/>
                  </a:lnTo>
                  <a:lnTo>
                    <a:pt x="303593" y="0"/>
                  </a:lnTo>
                  <a:lnTo>
                    <a:pt x="266026" y="0"/>
                  </a:lnTo>
                  <a:lnTo>
                    <a:pt x="250194" y="992"/>
                  </a:lnTo>
                  <a:lnTo>
                    <a:pt x="208212" y="15446"/>
                  </a:lnTo>
                  <a:lnTo>
                    <a:pt x="200687" y="17779"/>
                  </a:lnTo>
                  <a:lnTo>
                    <a:pt x="181680" y="32996"/>
                  </a:lnTo>
                  <a:lnTo>
                    <a:pt x="175666" y="38808"/>
                  </a:lnTo>
                  <a:lnTo>
                    <a:pt x="172331" y="47344"/>
                  </a:lnTo>
                  <a:lnTo>
                    <a:pt x="171442" y="52399"/>
                  </a:lnTo>
                  <a:lnTo>
                    <a:pt x="173099" y="63307"/>
                  </a:lnTo>
                  <a:lnTo>
                    <a:pt x="190470" y="100942"/>
                  </a:lnTo>
                  <a:lnTo>
                    <a:pt x="218668" y="143232"/>
                  </a:lnTo>
                  <a:lnTo>
                    <a:pt x="254794" y="187570"/>
                  </a:lnTo>
                  <a:lnTo>
                    <a:pt x="291835" y="224244"/>
                  </a:lnTo>
                  <a:lnTo>
                    <a:pt x="322964" y="266030"/>
                  </a:lnTo>
                  <a:lnTo>
                    <a:pt x="352742" y="303242"/>
                  </a:lnTo>
                  <a:lnTo>
                    <a:pt x="369612" y="338263"/>
                  </a:lnTo>
                  <a:lnTo>
                    <a:pt x="379714" y="376676"/>
                  </a:lnTo>
                  <a:lnTo>
                    <a:pt x="377783" y="385031"/>
                  </a:lnTo>
                  <a:lnTo>
                    <a:pt x="368458" y="398480"/>
                  </a:lnTo>
                  <a:lnTo>
                    <a:pt x="362858" y="404643"/>
                  </a:lnTo>
                  <a:lnTo>
                    <a:pt x="320398" y="422657"/>
                  </a:lnTo>
                  <a:lnTo>
                    <a:pt x="283554" y="427446"/>
                  </a:lnTo>
                  <a:lnTo>
                    <a:pt x="244640" y="429268"/>
                  </a:lnTo>
                  <a:lnTo>
                    <a:pt x="201691" y="435650"/>
                  </a:lnTo>
                  <a:lnTo>
                    <a:pt x="157545" y="443826"/>
                  </a:lnTo>
                  <a:lnTo>
                    <a:pt x="127897" y="449602"/>
                  </a:lnTo>
                  <a:lnTo>
                    <a:pt x="95539" y="455477"/>
                  </a:lnTo>
                  <a:lnTo>
                    <a:pt x="54700" y="462592"/>
                  </a:lnTo>
                  <a:lnTo>
                    <a:pt x="0" y="47327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87" name="SMARTInkShape-475"/>
          <p:cNvSpPr/>
          <p:nvPr>
            <p:custDataLst>
              <p:tags r:id="rId9"/>
            </p:custDataLst>
          </p:nvPr>
        </p:nvSpPr>
        <p:spPr>
          <a:xfrm>
            <a:off x="1214438" y="2652239"/>
            <a:ext cx="4714876" cy="187350"/>
          </a:xfrm>
          <a:custGeom>
            <a:avLst/>
            <a:gdLst/>
            <a:ahLst/>
            <a:cxnLst/>
            <a:rect l="0" t="0" r="0" b="0"/>
            <a:pathLst>
              <a:path w="4714876" h="187350">
                <a:moveTo>
                  <a:pt x="0" y="53456"/>
                </a:moveTo>
                <a:lnTo>
                  <a:pt x="0" y="53456"/>
                </a:lnTo>
                <a:lnTo>
                  <a:pt x="16250" y="53456"/>
                </a:lnTo>
                <a:lnTo>
                  <a:pt x="24670" y="47319"/>
                </a:lnTo>
                <a:lnTo>
                  <a:pt x="32996" y="44362"/>
                </a:lnTo>
                <a:lnTo>
                  <a:pt x="53592" y="29129"/>
                </a:lnTo>
                <a:lnTo>
                  <a:pt x="92622" y="18661"/>
                </a:lnTo>
                <a:lnTo>
                  <a:pt x="128022" y="18811"/>
                </a:lnTo>
                <a:lnTo>
                  <a:pt x="172311" y="28766"/>
                </a:lnTo>
                <a:lnTo>
                  <a:pt x="214661" y="41826"/>
                </a:lnTo>
                <a:lnTo>
                  <a:pt x="259006" y="51729"/>
                </a:lnTo>
                <a:lnTo>
                  <a:pt x="303615" y="60297"/>
                </a:lnTo>
                <a:lnTo>
                  <a:pt x="348258" y="68248"/>
                </a:lnTo>
                <a:lnTo>
                  <a:pt x="392906" y="70912"/>
                </a:lnTo>
                <a:lnTo>
                  <a:pt x="429617" y="71236"/>
                </a:lnTo>
                <a:lnTo>
                  <a:pt x="474057" y="71300"/>
                </a:lnTo>
                <a:lnTo>
                  <a:pt x="509224" y="73957"/>
                </a:lnTo>
                <a:lnTo>
                  <a:pt x="547425" y="78382"/>
                </a:lnTo>
                <a:lnTo>
                  <a:pt x="587518" y="82339"/>
                </a:lnTo>
                <a:lnTo>
                  <a:pt x="627178" y="87150"/>
                </a:lnTo>
                <a:lnTo>
                  <a:pt x="670349" y="88575"/>
                </a:lnTo>
                <a:lnTo>
                  <a:pt x="714559" y="91643"/>
                </a:lnTo>
                <a:lnTo>
                  <a:pt x="759078" y="96190"/>
                </a:lnTo>
                <a:lnTo>
                  <a:pt x="803688" y="97537"/>
                </a:lnTo>
                <a:lnTo>
                  <a:pt x="848325" y="97937"/>
                </a:lnTo>
                <a:lnTo>
                  <a:pt x="892970" y="98055"/>
                </a:lnTo>
                <a:lnTo>
                  <a:pt x="937617" y="98090"/>
                </a:lnTo>
                <a:lnTo>
                  <a:pt x="982266" y="98100"/>
                </a:lnTo>
                <a:lnTo>
                  <a:pt x="1026914" y="98104"/>
                </a:lnTo>
                <a:lnTo>
                  <a:pt x="1071562" y="98104"/>
                </a:lnTo>
                <a:lnTo>
                  <a:pt x="1116210" y="98105"/>
                </a:lnTo>
                <a:lnTo>
                  <a:pt x="1160859" y="98105"/>
                </a:lnTo>
                <a:lnTo>
                  <a:pt x="1205507" y="98105"/>
                </a:lnTo>
                <a:lnTo>
                  <a:pt x="1236265" y="99097"/>
                </a:lnTo>
                <a:lnTo>
                  <a:pt x="1269779" y="102845"/>
                </a:lnTo>
                <a:lnTo>
                  <a:pt x="1301872" y="105173"/>
                </a:lnTo>
                <a:lnTo>
                  <a:pt x="1332672" y="106207"/>
                </a:lnTo>
                <a:lnTo>
                  <a:pt x="1362897" y="106667"/>
                </a:lnTo>
                <a:lnTo>
                  <a:pt x="1395513" y="106871"/>
                </a:lnTo>
                <a:lnTo>
                  <a:pt x="1428861" y="107954"/>
                </a:lnTo>
                <a:lnTo>
                  <a:pt x="1460218" y="111743"/>
                </a:lnTo>
                <a:lnTo>
                  <a:pt x="1493337" y="116733"/>
                </a:lnTo>
                <a:lnTo>
                  <a:pt x="1526908" y="121267"/>
                </a:lnTo>
                <a:lnTo>
                  <a:pt x="1558365" y="123282"/>
                </a:lnTo>
                <a:lnTo>
                  <a:pt x="1591529" y="126823"/>
                </a:lnTo>
                <a:lnTo>
                  <a:pt x="1625119" y="131704"/>
                </a:lnTo>
                <a:lnTo>
                  <a:pt x="1656585" y="137181"/>
                </a:lnTo>
                <a:lnTo>
                  <a:pt x="1687106" y="140277"/>
                </a:lnTo>
                <a:lnTo>
                  <a:pt x="1718200" y="142645"/>
                </a:lnTo>
                <a:lnTo>
                  <a:pt x="1751863" y="147004"/>
                </a:lnTo>
                <a:lnTo>
                  <a:pt x="1784022" y="149603"/>
                </a:lnTo>
                <a:lnTo>
                  <a:pt x="1814852" y="150759"/>
                </a:lnTo>
                <a:lnTo>
                  <a:pt x="1845090" y="151272"/>
                </a:lnTo>
                <a:lnTo>
                  <a:pt x="1875066" y="154146"/>
                </a:lnTo>
                <a:lnTo>
                  <a:pt x="1904925" y="157739"/>
                </a:lnTo>
                <a:lnTo>
                  <a:pt x="1934732" y="159335"/>
                </a:lnTo>
                <a:lnTo>
                  <a:pt x="1964516" y="160045"/>
                </a:lnTo>
                <a:lnTo>
                  <a:pt x="1994290" y="161352"/>
                </a:lnTo>
                <a:lnTo>
                  <a:pt x="2024059" y="165241"/>
                </a:lnTo>
                <a:lnTo>
                  <a:pt x="2053826" y="167630"/>
                </a:lnTo>
                <a:lnTo>
                  <a:pt x="2083592" y="169685"/>
                </a:lnTo>
                <a:lnTo>
                  <a:pt x="2113358" y="173905"/>
                </a:lnTo>
                <a:lnTo>
                  <a:pt x="2143125" y="176442"/>
                </a:lnTo>
                <a:lnTo>
                  <a:pt x="2187773" y="180516"/>
                </a:lnTo>
                <a:lnTo>
                  <a:pt x="2229776" y="185361"/>
                </a:lnTo>
                <a:lnTo>
                  <a:pt x="2270002" y="186797"/>
                </a:lnTo>
                <a:lnTo>
                  <a:pt x="2313340" y="187223"/>
                </a:lnTo>
                <a:lnTo>
                  <a:pt x="2354955" y="187349"/>
                </a:lnTo>
                <a:lnTo>
                  <a:pt x="2395066" y="184740"/>
                </a:lnTo>
                <a:lnTo>
                  <a:pt x="2435724" y="180329"/>
                </a:lnTo>
                <a:lnTo>
                  <a:pt x="2472907" y="176376"/>
                </a:lnTo>
                <a:lnTo>
                  <a:pt x="2509059" y="168921"/>
                </a:lnTo>
                <a:lnTo>
                  <a:pt x="2544906" y="163074"/>
                </a:lnTo>
                <a:lnTo>
                  <a:pt x="2580663" y="158696"/>
                </a:lnTo>
                <a:lnTo>
                  <a:pt x="2616393" y="153761"/>
                </a:lnTo>
                <a:lnTo>
                  <a:pt x="2652115" y="152299"/>
                </a:lnTo>
                <a:lnTo>
                  <a:pt x="2687835" y="149220"/>
                </a:lnTo>
                <a:lnTo>
                  <a:pt x="2723554" y="144669"/>
                </a:lnTo>
                <a:lnTo>
                  <a:pt x="2759273" y="143321"/>
                </a:lnTo>
                <a:lnTo>
                  <a:pt x="2794992" y="140275"/>
                </a:lnTo>
                <a:lnTo>
                  <a:pt x="2830710" y="135735"/>
                </a:lnTo>
                <a:lnTo>
                  <a:pt x="2866429" y="134390"/>
                </a:lnTo>
                <a:lnTo>
                  <a:pt x="2902148" y="133991"/>
                </a:lnTo>
                <a:lnTo>
                  <a:pt x="2937867" y="133873"/>
                </a:lnTo>
                <a:lnTo>
                  <a:pt x="2973585" y="131192"/>
                </a:lnTo>
                <a:lnTo>
                  <a:pt x="3009304" y="126760"/>
                </a:lnTo>
                <a:lnTo>
                  <a:pt x="3045023" y="125447"/>
                </a:lnTo>
                <a:lnTo>
                  <a:pt x="3080742" y="122412"/>
                </a:lnTo>
                <a:lnTo>
                  <a:pt x="3116460" y="117874"/>
                </a:lnTo>
                <a:lnTo>
                  <a:pt x="3152179" y="116530"/>
                </a:lnTo>
                <a:lnTo>
                  <a:pt x="3190544" y="116132"/>
                </a:lnTo>
                <a:lnTo>
                  <a:pt x="3230684" y="116014"/>
                </a:lnTo>
                <a:lnTo>
                  <a:pt x="3267713" y="113333"/>
                </a:lnTo>
                <a:lnTo>
                  <a:pt x="3303820" y="108901"/>
                </a:lnTo>
                <a:lnTo>
                  <a:pt x="3342300" y="107587"/>
                </a:lnTo>
                <a:lnTo>
                  <a:pt x="3382475" y="104552"/>
                </a:lnTo>
                <a:lnTo>
                  <a:pt x="3422160" y="100015"/>
                </a:lnTo>
                <a:lnTo>
                  <a:pt x="3462692" y="96025"/>
                </a:lnTo>
                <a:lnTo>
                  <a:pt x="3499837" y="91205"/>
                </a:lnTo>
                <a:lnTo>
                  <a:pt x="3535978" y="87130"/>
                </a:lnTo>
                <a:lnTo>
                  <a:pt x="3574468" y="82285"/>
                </a:lnTo>
                <a:lnTo>
                  <a:pt x="3614646" y="80850"/>
                </a:lnTo>
                <a:lnTo>
                  <a:pt x="3651686" y="80424"/>
                </a:lnTo>
                <a:lnTo>
                  <a:pt x="3690441" y="77653"/>
                </a:lnTo>
                <a:lnTo>
                  <a:pt x="3728052" y="73193"/>
                </a:lnTo>
                <a:lnTo>
                  <a:pt x="3763340" y="71872"/>
                </a:lnTo>
                <a:lnTo>
                  <a:pt x="3802568" y="68835"/>
                </a:lnTo>
                <a:lnTo>
                  <a:pt x="3839327" y="64297"/>
                </a:lnTo>
                <a:lnTo>
                  <a:pt x="3875354" y="62952"/>
                </a:lnTo>
                <a:lnTo>
                  <a:pt x="3911164" y="59908"/>
                </a:lnTo>
                <a:lnTo>
                  <a:pt x="3949556" y="55368"/>
                </a:lnTo>
                <a:lnTo>
                  <a:pt x="3989705" y="51377"/>
                </a:lnTo>
                <a:lnTo>
                  <a:pt x="4026736" y="46556"/>
                </a:lnTo>
                <a:lnTo>
                  <a:pt x="4062843" y="42482"/>
                </a:lnTo>
                <a:lnTo>
                  <a:pt x="4101323" y="37637"/>
                </a:lnTo>
                <a:lnTo>
                  <a:pt x="4141498" y="36201"/>
                </a:lnTo>
                <a:lnTo>
                  <a:pt x="4178537" y="33130"/>
                </a:lnTo>
                <a:lnTo>
                  <a:pt x="4214648" y="28582"/>
                </a:lnTo>
                <a:lnTo>
                  <a:pt x="4250482" y="27234"/>
                </a:lnTo>
                <a:lnTo>
                  <a:pt x="4286235" y="26835"/>
                </a:lnTo>
                <a:lnTo>
                  <a:pt x="4321964" y="24071"/>
                </a:lnTo>
                <a:lnTo>
                  <a:pt x="4357685" y="16968"/>
                </a:lnTo>
                <a:lnTo>
                  <a:pt x="4393405" y="11226"/>
                </a:lnTo>
                <a:lnTo>
                  <a:pt x="4429125" y="6878"/>
                </a:lnTo>
                <a:lnTo>
                  <a:pt x="4464843" y="1952"/>
                </a:lnTo>
                <a:lnTo>
                  <a:pt x="4500562" y="493"/>
                </a:lnTo>
                <a:lnTo>
                  <a:pt x="4543447" y="0"/>
                </a:lnTo>
                <a:lnTo>
                  <a:pt x="4587709" y="894"/>
                </a:lnTo>
                <a:lnTo>
                  <a:pt x="4632025" y="6951"/>
                </a:lnTo>
                <a:lnTo>
                  <a:pt x="4675852" y="14700"/>
                </a:lnTo>
                <a:lnTo>
                  <a:pt x="4714875" y="2666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232841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atisse-bonheur-vivr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84405"/>
            <a:ext cx="9131449" cy="6580015"/>
          </a:xfrm>
          <a:prstGeom prst="rect">
            <a:avLst/>
          </a:prstGeom>
        </p:spPr>
      </p:pic>
    </p:spTree>
    <p:extLst>
      <p:ext uri="{BB962C8B-B14F-4D97-AF65-F5344CB8AC3E}">
        <p14:creationId xmlns:p14="http://schemas.microsoft.com/office/powerpoint/2010/main" val="328784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9615" y="27360"/>
            <a:ext cx="7320654" cy="1200307"/>
          </a:xfrm>
        </p:spPr>
        <p:txBody>
          <a:bodyPr>
            <a:normAutofit fontScale="90000"/>
          </a:bodyPr>
          <a:lstStyle/>
          <a:p>
            <a:r>
              <a:rPr lang="fr-FR" dirty="0" smtClean="0"/>
              <a:t>L’accord des adjectifs de couleur</a:t>
            </a:r>
            <a:endParaRPr lang="fr-FR" dirty="0"/>
          </a:p>
        </p:txBody>
      </p:sp>
      <p:sp>
        <p:nvSpPr>
          <p:cNvPr id="3" name="Espace réservé du contenu 2"/>
          <p:cNvSpPr>
            <a:spLocks noGrp="1"/>
          </p:cNvSpPr>
          <p:nvPr>
            <p:ph idx="1"/>
          </p:nvPr>
        </p:nvSpPr>
        <p:spPr>
          <a:xfrm>
            <a:off x="141111" y="1594556"/>
            <a:ext cx="9002889" cy="5150555"/>
          </a:xfrm>
        </p:spPr>
        <p:txBody>
          <a:bodyPr>
            <a:noAutofit/>
          </a:bodyPr>
          <a:lstStyle/>
          <a:p>
            <a:r>
              <a:rPr lang="fr-FR" sz="3000" dirty="0" smtClean="0"/>
              <a:t> Certains arbres de Matisse ont des teintes </a:t>
            </a:r>
            <a:r>
              <a:rPr lang="is-IS" sz="3000" dirty="0" smtClean="0"/>
              <a:t>… (cerise)</a:t>
            </a:r>
          </a:p>
          <a:p>
            <a:r>
              <a:rPr lang="is-IS" sz="3000" dirty="0"/>
              <a:t> </a:t>
            </a:r>
            <a:r>
              <a:rPr lang="is-IS" sz="3000" dirty="0" smtClean="0"/>
              <a:t>Les brins d’herbe te paraissent plutôt ... (bleu nuit) ou ... (bleu marine)?</a:t>
            </a:r>
          </a:p>
          <a:p>
            <a:r>
              <a:rPr lang="is-IS" sz="3000" dirty="0"/>
              <a:t> </a:t>
            </a:r>
            <a:r>
              <a:rPr lang="is-IS" sz="3000" dirty="0" smtClean="0"/>
              <a:t>Les teintes ... (jaune) dominent dans le tableau. </a:t>
            </a:r>
          </a:p>
          <a:p>
            <a:r>
              <a:rPr lang="is-IS" sz="3000" dirty="0"/>
              <a:t> </a:t>
            </a:r>
            <a:r>
              <a:rPr lang="is-IS" sz="3000" dirty="0" smtClean="0"/>
              <a:t>Il y a également beaucoup de teintes ... (rouge) et ... (orange) sur les bords du tableau.</a:t>
            </a:r>
          </a:p>
          <a:p>
            <a:r>
              <a:rPr lang="is-IS" sz="3000" dirty="0"/>
              <a:t> </a:t>
            </a:r>
            <a:r>
              <a:rPr lang="is-IS" sz="3000" dirty="0" smtClean="0"/>
              <a:t>Ce qui me plaît beaucoup ce sont les branches ... (vert clair)</a:t>
            </a:r>
          </a:p>
        </p:txBody>
      </p:sp>
    </p:spTree>
    <p:extLst>
      <p:ext uri="{BB962C8B-B14F-4D97-AF65-F5344CB8AC3E}">
        <p14:creationId xmlns:p14="http://schemas.microsoft.com/office/powerpoint/2010/main" val="426049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4" y="0"/>
            <a:ext cx="8784892" cy="1617649"/>
          </a:xfrm>
        </p:spPr>
        <p:txBody>
          <a:bodyPr>
            <a:normAutofit/>
          </a:bodyPr>
          <a:lstStyle/>
          <a:p>
            <a:r>
              <a:rPr lang="fr-FR" dirty="0" smtClean="0"/>
              <a:t>Les règles d’accord des adjectifs de couleur</a:t>
            </a:r>
            <a:endParaRPr lang="fr-FR" dirty="0"/>
          </a:p>
        </p:txBody>
      </p:sp>
      <p:sp>
        <p:nvSpPr>
          <p:cNvPr id="3" name="Espace réservé du contenu 2"/>
          <p:cNvSpPr>
            <a:spLocks noGrp="1"/>
          </p:cNvSpPr>
          <p:nvPr>
            <p:ph idx="1"/>
          </p:nvPr>
        </p:nvSpPr>
        <p:spPr>
          <a:xfrm>
            <a:off x="0" y="1753713"/>
            <a:ext cx="9144000" cy="5104287"/>
          </a:xfrm>
        </p:spPr>
        <p:txBody>
          <a:bodyPr>
            <a:normAutofit fontScale="92500" lnSpcReduction="10000"/>
          </a:bodyPr>
          <a:lstStyle/>
          <a:p>
            <a:r>
              <a:rPr lang="fr-FR" dirty="0" smtClean="0"/>
              <a:t> Les adjectifs de couleur s’accordent en genre et en nombre avec le nom qu’ils qualifient.</a:t>
            </a:r>
          </a:p>
          <a:p>
            <a:pPr marL="0" indent="0">
              <a:buNone/>
            </a:pPr>
            <a:r>
              <a:rPr lang="fr-FR" sz="2200" dirty="0" smtClean="0"/>
              <a:t>Ex: une blouse blanche.</a:t>
            </a:r>
          </a:p>
          <a:p>
            <a:r>
              <a:rPr lang="fr-FR" dirty="0"/>
              <a:t> </a:t>
            </a:r>
            <a:r>
              <a:rPr lang="fr-FR" dirty="0" smtClean="0"/>
              <a:t>Lorsque ces adjectifs sont issus de noms, ils s’accordent ou non selon leur degré d’adjectivation:</a:t>
            </a:r>
          </a:p>
          <a:p>
            <a:pPr marL="0" indent="0">
              <a:buNone/>
            </a:pPr>
            <a:r>
              <a:rPr lang="fr-FR" sz="2200" dirty="0" smtClean="0"/>
              <a:t>Ex: Des pantalons marron et </a:t>
            </a:r>
            <a:r>
              <a:rPr lang="fr-FR" sz="2200" dirty="0"/>
              <a:t>d</a:t>
            </a:r>
            <a:r>
              <a:rPr lang="fr-FR" sz="2200" dirty="0" smtClean="0"/>
              <a:t>es chemisiers cerise. Des jupes orange, des robes crème, des pulls abricot.</a:t>
            </a:r>
          </a:p>
          <a:p>
            <a:pPr marL="0" indent="0">
              <a:buNone/>
            </a:pPr>
            <a:r>
              <a:rPr lang="fr-FR" dirty="0" smtClean="0"/>
              <a:t>MAIS: </a:t>
            </a:r>
            <a:r>
              <a:rPr lang="fr-FR" sz="2200" b="1" dirty="0" smtClean="0"/>
              <a:t>écarlate, fauve, mauve, pourpre, rose, vermeil </a:t>
            </a:r>
            <a:r>
              <a:rPr lang="fr-FR" sz="2200" dirty="0" smtClean="0"/>
              <a:t>s’accordent. Ex: des couleurs fauves.</a:t>
            </a:r>
          </a:p>
          <a:p>
            <a:r>
              <a:rPr lang="fr-FR" dirty="0"/>
              <a:t> </a:t>
            </a:r>
            <a:r>
              <a:rPr lang="fr-FR" dirty="0" smtClean="0"/>
              <a:t>Les adjectifs de couleur ne s’accordent pas s’ils sont déterminés par un autre adjectif ou par un nom.</a:t>
            </a:r>
          </a:p>
          <a:p>
            <a:pPr marL="0" indent="0">
              <a:buNone/>
            </a:pPr>
            <a:r>
              <a:rPr lang="fr-FR" sz="2200" dirty="0" smtClean="0"/>
              <a:t>Ex: Des costumes bleu clair = des costumes d’un bleu clair</a:t>
            </a:r>
          </a:p>
          <a:p>
            <a:pPr marL="0" indent="0">
              <a:buNone/>
            </a:pPr>
            <a:endParaRPr lang="fr-FR" dirty="0"/>
          </a:p>
        </p:txBody>
      </p:sp>
    </p:spTree>
    <p:extLst>
      <p:ext uri="{BB962C8B-B14F-4D97-AF65-F5344CB8AC3E}">
        <p14:creationId xmlns:p14="http://schemas.microsoft.com/office/powerpoint/2010/main" val="154252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313" y="45808"/>
            <a:ext cx="8508576" cy="1246352"/>
          </a:xfrm>
        </p:spPr>
        <p:txBody>
          <a:bodyPr>
            <a:normAutofit/>
          </a:bodyPr>
          <a:lstStyle/>
          <a:p>
            <a:r>
              <a:rPr lang="fr-FR" dirty="0" smtClean="0"/>
              <a:t>Quelques corrections</a:t>
            </a:r>
            <a:endParaRPr lang="fr-FR" dirty="0"/>
          </a:p>
        </p:txBody>
      </p:sp>
      <p:sp>
        <p:nvSpPr>
          <p:cNvPr id="3" name="Espace réservé du contenu 2"/>
          <p:cNvSpPr>
            <a:spLocks noGrp="1"/>
          </p:cNvSpPr>
          <p:nvPr>
            <p:ph idx="1"/>
          </p:nvPr>
        </p:nvSpPr>
        <p:spPr>
          <a:xfrm>
            <a:off x="0" y="1651000"/>
            <a:ext cx="9144000" cy="5249332"/>
          </a:xfrm>
        </p:spPr>
        <p:txBody>
          <a:bodyPr>
            <a:noAutofit/>
          </a:bodyPr>
          <a:lstStyle/>
          <a:p>
            <a:r>
              <a:rPr lang="fr-FR" sz="3600" dirty="0" smtClean="0"/>
              <a:t>Il pourrait la convaincre à faire n’importe quoi.</a:t>
            </a:r>
          </a:p>
          <a:p>
            <a:r>
              <a:rPr lang="fr-FR" sz="3600" dirty="0" smtClean="0"/>
              <a:t>Si elle l’avait vu avec une autre femme, ça l’aurait devenue folle de jalousie.</a:t>
            </a:r>
          </a:p>
          <a:p>
            <a:r>
              <a:rPr lang="fr-FR" sz="3600" dirty="0" smtClean="0"/>
              <a:t>Fernande a commencé de cueillir des baies.</a:t>
            </a:r>
          </a:p>
          <a:p>
            <a:r>
              <a:rPr lang="fr-FR" sz="3600" dirty="0" smtClean="0"/>
              <a:t>Elle avait peur de qu’il cherchait une autre femme comme modèle pour son travail.</a:t>
            </a:r>
          </a:p>
        </p:txBody>
      </p:sp>
      <p:grpSp>
        <p:nvGrpSpPr>
          <p:cNvPr id="6" name="SMARTInkShape-Group1"/>
          <p:cNvGrpSpPr/>
          <p:nvPr/>
        </p:nvGrpSpPr>
        <p:grpSpPr>
          <a:xfrm>
            <a:off x="5143500" y="1607344"/>
            <a:ext cx="607220" cy="660798"/>
            <a:chOff x="5143500" y="1607344"/>
            <a:chExt cx="607220" cy="660798"/>
          </a:xfrm>
        </p:grpSpPr>
        <p:sp>
          <p:nvSpPr>
            <p:cNvPr id="4" name="SMARTInkShape-1"/>
            <p:cNvSpPr/>
            <p:nvPr>
              <p:custDataLst>
                <p:tags r:id="rId30"/>
              </p:custDataLst>
            </p:nvPr>
          </p:nvSpPr>
          <p:spPr>
            <a:xfrm>
              <a:off x="5359100" y="1768078"/>
              <a:ext cx="239338" cy="401837"/>
            </a:xfrm>
            <a:custGeom>
              <a:avLst/>
              <a:gdLst/>
              <a:ahLst/>
              <a:cxnLst/>
              <a:rect l="0" t="0" r="0" b="0"/>
              <a:pathLst>
                <a:path w="239338" h="401837">
                  <a:moveTo>
                    <a:pt x="221955" y="0"/>
                  </a:moveTo>
                  <a:lnTo>
                    <a:pt x="221955" y="0"/>
                  </a:lnTo>
                  <a:lnTo>
                    <a:pt x="226695" y="4741"/>
                  </a:lnTo>
                  <a:lnTo>
                    <a:pt x="231668" y="7068"/>
                  </a:lnTo>
                  <a:lnTo>
                    <a:pt x="239337" y="8821"/>
                  </a:lnTo>
                  <a:lnTo>
                    <a:pt x="202485" y="33778"/>
                  </a:lnTo>
                  <a:lnTo>
                    <a:pt x="161881" y="72358"/>
                  </a:lnTo>
                  <a:lnTo>
                    <a:pt x="130994" y="110070"/>
                  </a:lnTo>
                  <a:lnTo>
                    <a:pt x="107647" y="152189"/>
                  </a:lnTo>
                  <a:lnTo>
                    <a:pt x="85990" y="196504"/>
                  </a:lnTo>
                  <a:lnTo>
                    <a:pt x="65107" y="241108"/>
                  </a:lnTo>
                  <a:lnTo>
                    <a:pt x="49434" y="281010"/>
                  </a:lnTo>
                  <a:lnTo>
                    <a:pt x="34447" y="319375"/>
                  </a:lnTo>
                  <a:lnTo>
                    <a:pt x="16573" y="354358"/>
                  </a:lnTo>
                  <a:lnTo>
                    <a:pt x="11612" y="361883"/>
                  </a:lnTo>
                  <a:lnTo>
                    <a:pt x="8818" y="371698"/>
                  </a:lnTo>
                  <a:lnTo>
                    <a:pt x="8165" y="377858"/>
                  </a:lnTo>
                  <a:lnTo>
                    <a:pt x="5228" y="383903"/>
                  </a:lnTo>
                  <a:lnTo>
                    <a:pt x="1608" y="389897"/>
                  </a:lnTo>
                  <a:lnTo>
                    <a:pt x="0" y="395868"/>
                  </a:lnTo>
                  <a:lnTo>
                    <a:pt x="563" y="397858"/>
                  </a:lnTo>
                  <a:lnTo>
                    <a:pt x="1930" y="399184"/>
                  </a:lnTo>
                  <a:lnTo>
                    <a:pt x="7642" y="401836"/>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2"/>
            <p:cNvSpPr/>
            <p:nvPr>
              <p:custDataLst>
                <p:tags r:id="rId31"/>
              </p:custDataLst>
            </p:nvPr>
          </p:nvSpPr>
          <p:spPr>
            <a:xfrm>
              <a:off x="5143500" y="1607344"/>
              <a:ext cx="607220" cy="660798"/>
            </a:xfrm>
            <a:custGeom>
              <a:avLst/>
              <a:gdLst/>
              <a:ahLst/>
              <a:cxnLst/>
              <a:rect l="0" t="0" r="0" b="0"/>
              <a:pathLst>
                <a:path w="607220" h="660798">
                  <a:moveTo>
                    <a:pt x="607219" y="660797"/>
                  </a:moveTo>
                  <a:lnTo>
                    <a:pt x="607219" y="660797"/>
                  </a:lnTo>
                  <a:lnTo>
                    <a:pt x="599530" y="660797"/>
                  </a:lnTo>
                  <a:lnTo>
                    <a:pt x="593916" y="656056"/>
                  </a:lnTo>
                  <a:lnTo>
                    <a:pt x="591384" y="651083"/>
                  </a:lnTo>
                  <a:lnTo>
                    <a:pt x="590709" y="648368"/>
                  </a:lnTo>
                  <a:lnTo>
                    <a:pt x="585019" y="639806"/>
                  </a:lnTo>
                  <a:lnTo>
                    <a:pt x="564252" y="622412"/>
                  </a:lnTo>
                  <a:lnTo>
                    <a:pt x="534144" y="583250"/>
                  </a:lnTo>
                  <a:lnTo>
                    <a:pt x="495824" y="541725"/>
                  </a:lnTo>
                  <a:lnTo>
                    <a:pt x="452249" y="498885"/>
                  </a:lnTo>
                  <a:lnTo>
                    <a:pt x="415089" y="459999"/>
                  </a:lnTo>
                  <a:lnTo>
                    <a:pt x="377086" y="419123"/>
                  </a:lnTo>
                  <a:lnTo>
                    <a:pt x="338420" y="374971"/>
                  </a:lnTo>
                  <a:lnTo>
                    <a:pt x="299300" y="330388"/>
                  </a:lnTo>
                  <a:lnTo>
                    <a:pt x="258394" y="285748"/>
                  </a:lnTo>
                  <a:lnTo>
                    <a:pt x="223130" y="250031"/>
                  </a:lnTo>
                  <a:lnTo>
                    <a:pt x="188493" y="208175"/>
                  </a:lnTo>
                  <a:lnTo>
                    <a:pt x="158868" y="170215"/>
                  </a:lnTo>
                  <a:lnTo>
                    <a:pt x="121977" y="126080"/>
                  </a:lnTo>
                  <a:lnTo>
                    <a:pt x="84708" y="88065"/>
                  </a:lnTo>
                  <a:lnTo>
                    <a:pt x="53758" y="51554"/>
                  </a:lnTo>
                  <a:lnTo>
                    <a:pt x="21398" y="12861"/>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9" name="SMARTInkShape-Group2"/>
          <p:cNvGrpSpPr/>
          <p:nvPr/>
        </p:nvGrpSpPr>
        <p:grpSpPr>
          <a:xfrm>
            <a:off x="5277679" y="1143461"/>
            <a:ext cx="642705" cy="579116"/>
            <a:chOff x="5277679" y="1143461"/>
            <a:chExt cx="642705" cy="579116"/>
          </a:xfrm>
        </p:grpSpPr>
        <p:sp>
          <p:nvSpPr>
            <p:cNvPr id="7" name="SMARTInkShape-3"/>
            <p:cNvSpPr/>
            <p:nvPr>
              <p:custDataLst>
                <p:tags r:id="rId28"/>
              </p:custDataLst>
            </p:nvPr>
          </p:nvSpPr>
          <p:spPr>
            <a:xfrm>
              <a:off x="5277679" y="1143461"/>
              <a:ext cx="267658" cy="579116"/>
            </a:xfrm>
            <a:custGeom>
              <a:avLst/>
              <a:gdLst/>
              <a:ahLst/>
              <a:cxnLst/>
              <a:rect l="0" t="0" r="0" b="0"/>
              <a:pathLst>
                <a:path w="267658" h="579116">
                  <a:moveTo>
                    <a:pt x="178360" y="392445"/>
                  </a:moveTo>
                  <a:lnTo>
                    <a:pt x="178360" y="392445"/>
                  </a:lnTo>
                  <a:lnTo>
                    <a:pt x="178360" y="384757"/>
                  </a:lnTo>
                  <a:lnTo>
                    <a:pt x="173620" y="379143"/>
                  </a:lnTo>
                  <a:lnTo>
                    <a:pt x="168647" y="376611"/>
                  </a:lnTo>
                  <a:lnTo>
                    <a:pt x="165931" y="375936"/>
                  </a:lnTo>
                  <a:lnTo>
                    <a:pt x="157369" y="370245"/>
                  </a:lnTo>
                  <a:lnTo>
                    <a:pt x="148549" y="362275"/>
                  </a:lnTo>
                  <a:lnTo>
                    <a:pt x="139975" y="359193"/>
                  </a:lnTo>
                  <a:lnTo>
                    <a:pt x="96062" y="356791"/>
                  </a:lnTo>
                  <a:lnTo>
                    <a:pt x="68965" y="357727"/>
                  </a:lnTo>
                  <a:lnTo>
                    <a:pt x="60948" y="361471"/>
                  </a:lnTo>
                  <a:lnTo>
                    <a:pt x="33894" y="385406"/>
                  </a:lnTo>
                  <a:lnTo>
                    <a:pt x="8750" y="428354"/>
                  </a:lnTo>
                  <a:lnTo>
                    <a:pt x="3759" y="440155"/>
                  </a:lnTo>
                  <a:lnTo>
                    <a:pt x="0" y="484393"/>
                  </a:lnTo>
                  <a:lnTo>
                    <a:pt x="862" y="499787"/>
                  </a:lnTo>
                  <a:lnTo>
                    <a:pt x="10796" y="544087"/>
                  </a:lnTo>
                  <a:lnTo>
                    <a:pt x="13072" y="550094"/>
                  </a:lnTo>
                  <a:lnTo>
                    <a:pt x="20894" y="559415"/>
                  </a:lnTo>
                  <a:lnTo>
                    <a:pt x="41685" y="575645"/>
                  </a:lnTo>
                  <a:lnTo>
                    <a:pt x="62911" y="579115"/>
                  </a:lnTo>
                  <a:lnTo>
                    <a:pt x="73471" y="578597"/>
                  </a:lnTo>
                  <a:lnTo>
                    <a:pt x="81472" y="575059"/>
                  </a:lnTo>
                  <a:lnTo>
                    <a:pt x="124951" y="542080"/>
                  </a:lnTo>
                  <a:lnTo>
                    <a:pt x="135771" y="530387"/>
                  </a:lnTo>
                  <a:lnTo>
                    <a:pt x="158775" y="490022"/>
                  </a:lnTo>
                  <a:lnTo>
                    <a:pt x="174455" y="448688"/>
                  </a:lnTo>
                  <a:lnTo>
                    <a:pt x="184460" y="408185"/>
                  </a:lnTo>
                  <a:lnTo>
                    <a:pt x="189097" y="371312"/>
                  </a:lnTo>
                  <a:lnTo>
                    <a:pt x="194109" y="331613"/>
                  </a:lnTo>
                  <a:lnTo>
                    <a:pt x="195594" y="294715"/>
                  </a:lnTo>
                  <a:lnTo>
                    <a:pt x="193388" y="256001"/>
                  </a:lnTo>
                  <a:lnTo>
                    <a:pt x="189097" y="215757"/>
                  </a:lnTo>
                  <a:lnTo>
                    <a:pt x="185179" y="178697"/>
                  </a:lnTo>
                  <a:lnTo>
                    <a:pt x="174966" y="135360"/>
                  </a:lnTo>
                  <a:lnTo>
                    <a:pt x="163395" y="98136"/>
                  </a:lnTo>
                  <a:lnTo>
                    <a:pt x="148584" y="57906"/>
                  </a:lnTo>
                  <a:lnTo>
                    <a:pt x="135806" y="13831"/>
                  </a:lnTo>
                  <a:lnTo>
                    <a:pt x="133650" y="9860"/>
                  </a:lnTo>
                  <a:lnTo>
                    <a:pt x="125186" y="0"/>
                  </a:lnTo>
                  <a:lnTo>
                    <a:pt x="124902" y="4416"/>
                  </a:lnTo>
                  <a:lnTo>
                    <a:pt x="127481" y="9313"/>
                  </a:lnTo>
                  <a:lnTo>
                    <a:pt x="129558" y="12008"/>
                  </a:lnTo>
                  <a:lnTo>
                    <a:pt x="131865" y="20295"/>
                  </a:lnTo>
                  <a:lnTo>
                    <a:pt x="138344" y="63980"/>
                  </a:lnTo>
                  <a:lnTo>
                    <a:pt x="148922" y="99140"/>
                  </a:lnTo>
                  <a:lnTo>
                    <a:pt x="160565" y="143273"/>
                  </a:lnTo>
                  <a:lnTo>
                    <a:pt x="169449" y="181033"/>
                  </a:lnTo>
                  <a:lnTo>
                    <a:pt x="181012" y="223641"/>
                  </a:lnTo>
                  <a:lnTo>
                    <a:pt x="194359" y="267684"/>
                  </a:lnTo>
                  <a:lnTo>
                    <a:pt x="204598" y="309508"/>
                  </a:lnTo>
                  <a:lnTo>
                    <a:pt x="213915" y="349681"/>
                  </a:lnTo>
                  <a:lnTo>
                    <a:pt x="222960" y="390358"/>
                  </a:lnTo>
                  <a:lnTo>
                    <a:pt x="231923" y="427545"/>
                  </a:lnTo>
                  <a:lnTo>
                    <a:pt x="243841" y="470926"/>
                  </a:lnTo>
                  <a:lnTo>
                    <a:pt x="256081" y="514566"/>
                  </a:lnTo>
                  <a:lnTo>
                    <a:pt x="258573" y="541794"/>
                  </a:lnTo>
                  <a:lnTo>
                    <a:pt x="267657" y="55318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SMARTInkShape-4"/>
            <p:cNvSpPr/>
            <p:nvPr>
              <p:custDataLst>
                <p:tags r:id="rId29"/>
              </p:custDataLst>
            </p:nvPr>
          </p:nvSpPr>
          <p:spPr>
            <a:xfrm>
              <a:off x="5518898" y="1375705"/>
              <a:ext cx="401486" cy="320937"/>
            </a:xfrm>
            <a:custGeom>
              <a:avLst/>
              <a:gdLst/>
              <a:ahLst/>
              <a:cxnLst/>
              <a:rect l="0" t="0" r="0" b="0"/>
              <a:pathLst>
                <a:path w="401486" h="320937">
                  <a:moveTo>
                    <a:pt x="142524" y="106623"/>
                  </a:moveTo>
                  <a:lnTo>
                    <a:pt x="142524" y="106623"/>
                  </a:lnTo>
                  <a:lnTo>
                    <a:pt x="142524" y="111364"/>
                  </a:lnTo>
                  <a:lnTo>
                    <a:pt x="144508" y="111768"/>
                  </a:lnTo>
                  <a:lnTo>
                    <a:pt x="152005" y="109571"/>
                  </a:lnTo>
                  <a:lnTo>
                    <a:pt x="167336" y="99194"/>
                  </a:lnTo>
                  <a:lnTo>
                    <a:pt x="169052" y="81110"/>
                  </a:lnTo>
                  <a:lnTo>
                    <a:pt x="169140" y="77708"/>
                  </a:lnTo>
                  <a:lnTo>
                    <a:pt x="164521" y="63439"/>
                  </a:lnTo>
                  <a:lnTo>
                    <a:pt x="139500" y="24636"/>
                  </a:lnTo>
                  <a:lnTo>
                    <a:pt x="114945" y="8575"/>
                  </a:lnTo>
                  <a:lnTo>
                    <a:pt x="100287" y="2166"/>
                  </a:lnTo>
                  <a:lnTo>
                    <a:pt x="81705" y="0"/>
                  </a:lnTo>
                  <a:lnTo>
                    <a:pt x="64752" y="4365"/>
                  </a:lnTo>
                  <a:lnTo>
                    <a:pt x="47161" y="11942"/>
                  </a:lnTo>
                  <a:lnTo>
                    <a:pt x="37964" y="20225"/>
                  </a:lnTo>
                  <a:lnTo>
                    <a:pt x="14684" y="59168"/>
                  </a:lnTo>
                  <a:lnTo>
                    <a:pt x="2315" y="95854"/>
                  </a:lnTo>
                  <a:lnTo>
                    <a:pt x="0" y="134346"/>
                  </a:lnTo>
                  <a:lnTo>
                    <a:pt x="745" y="159486"/>
                  </a:lnTo>
                  <a:lnTo>
                    <a:pt x="7801" y="180935"/>
                  </a:lnTo>
                  <a:lnTo>
                    <a:pt x="33072" y="218347"/>
                  </a:lnTo>
                  <a:lnTo>
                    <a:pt x="50452" y="237181"/>
                  </a:lnTo>
                  <a:lnTo>
                    <a:pt x="87368" y="255186"/>
                  </a:lnTo>
                  <a:lnTo>
                    <a:pt x="129645" y="274177"/>
                  </a:lnTo>
                  <a:lnTo>
                    <a:pt x="168142" y="281946"/>
                  </a:lnTo>
                  <a:lnTo>
                    <a:pt x="207331" y="286893"/>
                  </a:lnTo>
                  <a:lnTo>
                    <a:pt x="247716" y="291997"/>
                  </a:lnTo>
                  <a:lnTo>
                    <a:pt x="287463" y="296156"/>
                  </a:lnTo>
                  <a:lnTo>
                    <a:pt x="328013" y="303671"/>
                  </a:lnTo>
                  <a:lnTo>
                    <a:pt x="364763" y="311901"/>
                  </a:lnTo>
                  <a:lnTo>
                    <a:pt x="401485" y="32093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17" name="SMARTInkShape-Group3"/>
          <p:cNvGrpSpPr/>
          <p:nvPr/>
        </p:nvGrpSpPr>
        <p:grpSpPr>
          <a:xfrm>
            <a:off x="2366367" y="3562945"/>
            <a:ext cx="1526978" cy="901900"/>
            <a:chOff x="2366367" y="3562945"/>
            <a:chExt cx="1526978" cy="901900"/>
          </a:xfrm>
        </p:grpSpPr>
        <p:sp>
          <p:nvSpPr>
            <p:cNvPr id="10" name="SMARTInkShape-5"/>
            <p:cNvSpPr/>
            <p:nvPr>
              <p:custDataLst>
                <p:tags r:id="rId21"/>
              </p:custDataLst>
            </p:nvPr>
          </p:nvSpPr>
          <p:spPr>
            <a:xfrm>
              <a:off x="2589766" y="3625453"/>
              <a:ext cx="624881" cy="419696"/>
            </a:xfrm>
            <a:custGeom>
              <a:avLst/>
              <a:gdLst/>
              <a:ahLst/>
              <a:cxnLst/>
              <a:rect l="0" t="0" r="0" b="0"/>
              <a:pathLst>
                <a:path w="624881" h="419696">
                  <a:moveTo>
                    <a:pt x="607062" y="0"/>
                  </a:moveTo>
                  <a:lnTo>
                    <a:pt x="607062" y="0"/>
                  </a:lnTo>
                  <a:lnTo>
                    <a:pt x="624880" y="0"/>
                  </a:lnTo>
                  <a:lnTo>
                    <a:pt x="603929" y="0"/>
                  </a:lnTo>
                  <a:lnTo>
                    <a:pt x="598063" y="2646"/>
                  </a:lnTo>
                  <a:lnTo>
                    <a:pt x="555937" y="29811"/>
                  </a:lnTo>
                  <a:lnTo>
                    <a:pt x="514758" y="59699"/>
                  </a:lnTo>
                  <a:lnTo>
                    <a:pt x="471938" y="91557"/>
                  </a:lnTo>
                  <a:lnTo>
                    <a:pt x="428313" y="114387"/>
                  </a:lnTo>
                  <a:lnTo>
                    <a:pt x="383800" y="143043"/>
                  </a:lnTo>
                  <a:lnTo>
                    <a:pt x="339169" y="172663"/>
                  </a:lnTo>
                  <a:lnTo>
                    <a:pt x="294523" y="202409"/>
                  </a:lnTo>
                  <a:lnTo>
                    <a:pt x="252667" y="226219"/>
                  </a:lnTo>
                  <a:lnTo>
                    <a:pt x="214708" y="250031"/>
                  </a:lnTo>
                  <a:lnTo>
                    <a:pt x="175717" y="279797"/>
                  </a:lnTo>
                  <a:lnTo>
                    <a:pt x="133431" y="309563"/>
                  </a:lnTo>
                  <a:lnTo>
                    <a:pt x="96161" y="336682"/>
                  </a:lnTo>
                  <a:lnTo>
                    <a:pt x="73361" y="350120"/>
                  </a:lnTo>
                  <a:lnTo>
                    <a:pt x="38390" y="377072"/>
                  </a:lnTo>
                  <a:lnTo>
                    <a:pt x="0" y="419537"/>
                  </a:lnTo>
                  <a:lnTo>
                    <a:pt x="8773" y="41969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SMARTInkShape-6"/>
            <p:cNvSpPr/>
            <p:nvPr>
              <p:custDataLst>
                <p:tags r:id="rId22"/>
              </p:custDataLst>
            </p:nvPr>
          </p:nvSpPr>
          <p:spPr>
            <a:xfrm>
              <a:off x="2455664" y="3562945"/>
              <a:ext cx="803673" cy="571501"/>
            </a:xfrm>
            <a:custGeom>
              <a:avLst/>
              <a:gdLst/>
              <a:ahLst/>
              <a:cxnLst/>
              <a:rect l="0" t="0" r="0" b="0"/>
              <a:pathLst>
                <a:path w="803673" h="571501">
                  <a:moveTo>
                    <a:pt x="803672" y="571500"/>
                  </a:moveTo>
                  <a:lnTo>
                    <a:pt x="803672" y="571500"/>
                  </a:lnTo>
                  <a:lnTo>
                    <a:pt x="795983" y="571500"/>
                  </a:lnTo>
                  <a:lnTo>
                    <a:pt x="751638" y="541689"/>
                  </a:lnTo>
                  <a:lnTo>
                    <a:pt x="743173" y="533115"/>
                  </a:lnTo>
                  <a:lnTo>
                    <a:pt x="708017" y="493953"/>
                  </a:lnTo>
                  <a:lnTo>
                    <a:pt x="664979" y="458377"/>
                  </a:lnTo>
                  <a:lnTo>
                    <a:pt x="624453" y="425977"/>
                  </a:lnTo>
                  <a:lnTo>
                    <a:pt x="589236" y="392383"/>
                  </a:lnTo>
                  <a:lnTo>
                    <a:pt x="547479" y="363221"/>
                  </a:lnTo>
                  <a:lnTo>
                    <a:pt x="506893" y="329826"/>
                  </a:lnTo>
                  <a:lnTo>
                    <a:pt x="472651" y="303440"/>
                  </a:lnTo>
                  <a:lnTo>
                    <a:pt x="437371" y="276770"/>
                  </a:lnTo>
                  <a:lnTo>
                    <a:pt x="401781" y="250017"/>
                  </a:lnTo>
                  <a:lnTo>
                    <a:pt x="366101" y="223238"/>
                  </a:lnTo>
                  <a:lnTo>
                    <a:pt x="327748" y="196452"/>
                  </a:lnTo>
                  <a:lnTo>
                    <a:pt x="287610" y="169664"/>
                  </a:lnTo>
                  <a:lnTo>
                    <a:pt x="250583" y="145521"/>
                  </a:lnTo>
                  <a:lnTo>
                    <a:pt x="207256" y="114845"/>
                  </a:lnTo>
                  <a:lnTo>
                    <a:pt x="163897" y="87251"/>
                  </a:lnTo>
                  <a:lnTo>
                    <a:pt x="125640" y="62692"/>
                  </a:lnTo>
                  <a:lnTo>
                    <a:pt x="81442" y="33759"/>
                  </a:lnTo>
                  <a:lnTo>
                    <a:pt x="42028" y="12257"/>
                  </a:lnTo>
                  <a:lnTo>
                    <a:pt x="21434" y="1810"/>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SMARTInkShape-7"/>
            <p:cNvSpPr/>
            <p:nvPr>
              <p:custDataLst>
                <p:tags r:id="rId23"/>
              </p:custDataLst>
            </p:nvPr>
          </p:nvSpPr>
          <p:spPr>
            <a:xfrm>
              <a:off x="2366367" y="4001910"/>
              <a:ext cx="276699" cy="373638"/>
            </a:xfrm>
            <a:custGeom>
              <a:avLst/>
              <a:gdLst/>
              <a:ahLst/>
              <a:cxnLst/>
              <a:rect l="0" t="0" r="0" b="0"/>
              <a:pathLst>
                <a:path w="276699" h="373638">
                  <a:moveTo>
                    <a:pt x="0" y="266481"/>
                  </a:moveTo>
                  <a:lnTo>
                    <a:pt x="0" y="266481"/>
                  </a:lnTo>
                  <a:lnTo>
                    <a:pt x="13302" y="279783"/>
                  </a:lnTo>
                  <a:lnTo>
                    <a:pt x="18480" y="282315"/>
                  </a:lnTo>
                  <a:lnTo>
                    <a:pt x="46420" y="284221"/>
                  </a:lnTo>
                  <a:lnTo>
                    <a:pt x="56198" y="284304"/>
                  </a:lnTo>
                  <a:lnTo>
                    <a:pt x="62349" y="281678"/>
                  </a:lnTo>
                  <a:lnTo>
                    <a:pt x="74383" y="271908"/>
                  </a:lnTo>
                  <a:lnTo>
                    <a:pt x="98226" y="230509"/>
                  </a:lnTo>
                  <a:lnTo>
                    <a:pt x="112117" y="199970"/>
                  </a:lnTo>
                  <a:lnTo>
                    <a:pt x="115563" y="158797"/>
                  </a:lnTo>
                  <a:lnTo>
                    <a:pt x="113372" y="121674"/>
                  </a:lnTo>
                  <a:lnTo>
                    <a:pt x="97988" y="79571"/>
                  </a:lnTo>
                  <a:lnTo>
                    <a:pt x="86581" y="61280"/>
                  </a:lnTo>
                  <a:lnTo>
                    <a:pt x="55805" y="20609"/>
                  </a:lnTo>
                  <a:lnTo>
                    <a:pt x="41560" y="11839"/>
                  </a:lnTo>
                  <a:lnTo>
                    <a:pt x="27355" y="5727"/>
                  </a:lnTo>
                  <a:lnTo>
                    <a:pt x="19735" y="0"/>
                  </a:lnTo>
                  <a:lnTo>
                    <a:pt x="19110" y="522"/>
                  </a:lnTo>
                  <a:lnTo>
                    <a:pt x="18024" y="6402"/>
                  </a:lnTo>
                  <a:lnTo>
                    <a:pt x="17908" y="11929"/>
                  </a:lnTo>
                  <a:lnTo>
                    <a:pt x="20527" y="17086"/>
                  </a:lnTo>
                  <a:lnTo>
                    <a:pt x="46540" y="45011"/>
                  </a:lnTo>
                  <a:lnTo>
                    <a:pt x="67438" y="57883"/>
                  </a:lnTo>
                  <a:lnTo>
                    <a:pt x="96555" y="67335"/>
                  </a:lnTo>
                  <a:lnTo>
                    <a:pt x="140867" y="76859"/>
                  </a:lnTo>
                  <a:lnTo>
                    <a:pt x="160140" y="80981"/>
                  </a:lnTo>
                  <a:lnTo>
                    <a:pt x="178418" y="85841"/>
                  </a:lnTo>
                  <a:lnTo>
                    <a:pt x="220256" y="87767"/>
                  </a:lnTo>
                  <a:lnTo>
                    <a:pt x="229522" y="85188"/>
                  </a:lnTo>
                  <a:lnTo>
                    <a:pt x="236947" y="81726"/>
                  </a:lnTo>
                  <a:lnTo>
                    <a:pt x="255881" y="78208"/>
                  </a:lnTo>
                  <a:lnTo>
                    <a:pt x="266114" y="71301"/>
                  </a:lnTo>
                  <a:lnTo>
                    <a:pt x="276698" y="70038"/>
                  </a:lnTo>
                  <a:lnTo>
                    <a:pt x="258724" y="90765"/>
                  </a:lnTo>
                  <a:lnTo>
                    <a:pt x="233371" y="134467"/>
                  </a:lnTo>
                  <a:lnTo>
                    <a:pt x="214863" y="177438"/>
                  </a:lnTo>
                  <a:lnTo>
                    <a:pt x="202515" y="217693"/>
                  </a:lnTo>
                  <a:lnTo>
                    <a:pt x="191514" y="256733"/>
                  </a:lnTo>
                  <a:lnTo>
                    <a:pt x="183309" y="297351"/>
                  </a:lnTo>
                  <a:lnTo>
                    <a:pt x="176569" y="335810"/>
                  </a:lnTo>
                  <a:lnTo>
                    <a:pt x="171028" y="356574"/>
                  </a:lnTo>
                  <a:lnTo>
                    <a:pt x="171566" y="360277"/>
                  </a:lnTo>
                  <a:lnTo>
                    <a:pt x="178594" y="37363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SMARTInkShape-8"/>
            <p:cNvSpPr/>
            <p:nvPr>
              <p:custDataLst>
                <p:tags r:id="rId24"/>
              </p:custDataLst>
            </p:nvPr>
          </p:nvSpPr>
          <p:spPr>
            <a:xfrm>
              <a:off x="2662444" y="4046656"/>
              <a:ext cx="436159" cy="319962"/>
            </a:xfrm>
            <a:custGeom>
              <a:avLst/>
              <a:gdLst/>
              <a:ahLst/>
              <a:cxnLst/>
              <a:rect l="0" t="0" r="0" b="0"/>
              <a:pathLst>
                <a:path w="436159" h="319962">
                  <a:moveTo>
                    <a:pt x="87900" y="159227"/>
                  </a:moveTo>
                  <a:lnTo>
                    <a:pt x="87900" y="159227"/>
                  </a:lnTo>
                  <a:lnTo>
                    <a:pt x="126809" y="158235"/>
                  </a:lnTo>
                  <a:lnTo>
                    <a:pt x="137683" y="152098"/>
                  </a:lnTo>
                  <a:lnTo>
                    <a:pt x="162282" y="129415"/>
                  </a:lnTo>
                  <a:lnTo>
                    <a:pt x="165607" y="123488"/>
                  </a:lnTo>
                  <a:lnTo>
                    <a:pt x="168077" y="117546"/>
                  </a:lnTo>
                  <a:lnTo>
                    <a:pt x="172482" y="111598"/>
                  </a:lnTo>
                  <a:lnTo>
                    <a:pt x="175101" y="103001"/>
                  </a:lnTo>
                  <a:lnTo>
                    <a:pt x="177142" y="59069"/>
                  </a:lnTo>
                  <a:lnTo>
                    <a:pt x="176180" y="49228"/>
                  </a:lnTo>
                  <a:lnTo>
                    <a:pt x="170060" y="38109"/>
                  </a:lnTo>
                  <a:lnTo>
                    <a:pt x="152288" y="14264"/>
                  </a:lnTo>
                  <a:lnTo>
                    <a:pt x="126421" y="1886"/>
                  </a:lnTo>
                  <a:lnTo>
                    <a:pt x="116265" y="0"/>
                  </a:lnTo>
                  <a:lnTo>
                    <a:pt x="105137" y="1809"/>
                  </a:lnTo>
                  <a:lnTo>
                    <a:pt x="82049" y="8667"/>
                  </a:lnTo>
                  <a:lnTo>
                    <a:pt x="49944" y="31683"/>
                  </a:lnTo>
                  <a:lnTo>
                    <a:pt x="31835" y="58474"/>
                  </a:lnTo>
                  <a:lnTo>
                    <a:pt x="13529" y="101470"/>
                  </a:lnTo>
                  <a:lnTo>
                    <a:pt x="5676" y="141993"/>
                  </a:lnTo>
                  <a:lnTo>
                    <a:pt x="0" y="177210"/>
                  </a:lnTo>
                  <a:lnTo>
                    <a:pt x="5855" y="221751"/>
                  </a:lnTo>
                  <a:lnTo>
                    <a:pt x="9681" y="245882"/>
                  </a:lnTo>
                  <a:lnTo>
                    <a:pt x="22698" y="276949"/>
                  </a:lnTo>
                  <a:lnTo>
                    <a:pt x="37335" y="295580"/>
                  </a:lnTo>
                  <a:lnTo>
                    <a:pt x="43268" y="299203"/>
                  </a:lnTo>
                  <a:lnTo>
                    <a:pt x="55161" y="301529"/>
                  </a:lnTo>
                  <a:lnTo>
                    <a:pt x="64088" y="301932"/>
                  </a:lnTo>
                  <a:lnTo>
                    <a:pt x="70041" y="299380"/>
                  </a:lnTo>
                  <a:lnTo>
                    <a:pt x="81947" y="289658"/>
                  </a:lnTo>
                  <a:lnTo>
                    <a:pt x="99475" y="268174"/>
                  </a:lnTo>
                  <a:lnTo>
                    <a:pt x="108919" y="260234"/>
                  </a:lnTo>
                  <a:lnTo>
                    <a:pt x="135464" y="221272"/>
                  </a:lnTo>
                  <a:lnTo>
                    <a:pt x="166228" y="177233"/>
                  </a:lnTo>
                  <a:lnTo>
                    <a:pt x="193015" y="134313"/>
                  </a:lnTo>
                  <a:lnTo>
                    <a:pt x="201094" y="122357"/>
                  </a:lnTo>
                  <a:lnTo>
                    <a:pt x="219804" y="103952"/>
                  </a:lnTo>
                  <a:lnTo>
                    <a:pt x="233348" y="86241"/>
                  </a:lnTo>
                  <a:lnTo>
                    <a:pt x="262666" y="65052"/>
                  </a:lnTo>
                  <a:lnTo>
                    <a:pt x="273547" y="61534"/>
                  </a:lnTo>
                  <a:lnTo>
                    <a:pt x="277235" y="63883"/>
                  </a:lnTo>
                  <a:lnTo>
                    <a:pt x="279608" y="65899"/>
                  </a:lnTo>
                  <a:lnTo>
                    <a:pt x="282244" y="70784"/>
                  </a:lnTo>
                  <a:lnTo>
                    <a:pt x="289220" y="92054"/>
                  </a:lnTo>
                  <a:lnTo>
                    <a:pt x="284911" y="133727"/>
                  </a:lnTo>
                  <a:lnTo>
                    <a:pt x="279686" y="177256"/>
                  </a:lnTo>
                  <a:lnTo>
                    <a:pt x="268917" y="219111"/>
                  </a:lnTo>
                  <a:lnTo>
                    <a:pt x="264566" y="238817"/>
                  </a:lnTo>
                  <a:lnTo>
                    <a:pt x="259638" y="257223"/>
                  </a:lnTo>
                  <a:lnTo>
                    <a:pt x="257575" y="284041"/>
                  </a:lnTo>
                  <a:lnTo>
                    <a:pt x="258556" y="245092"/>
                  </a:lnTo>
                  <a:lnTo>
                    <a:pt x="262305" y="233439"/>
                  </a:lnTo>
                  <a:lnTo>
                    <a:pt x="286243" y="193164"/>
                  </a:lnTo>
                  <a:lnTo>
                    <a:pt x="305093" y="153640"/>
                  </a:lnTo>
                  <a:lnTo>
                    <a:pt x="327985" y="119744"/>
                  </a:lnTo>
                  <a:lnTo>
                    <a:pt x="332849" y="116874"/>
                  </a:lnTo>
                  <a:lnTo>
                    <a:pt x="341166" y="115259"/>
                  </a:lnTo>
                  <a:lnTo>
                    <a:pt x="346975" y="117526"/>
                  </a:lnTo>
                  <a:lnTo>
                    <a:pt x="358790" y="127067"/>
                  </a:lnTo>
                  <a:lnTo>
                    <a:pt x="362084" y="135343"/>
                  </a:lnTo>
                  <a:lnTo>
                    <a:pt x="368940" y="156824"/>
                  </a:lnTo>
                  <a:lnTo>
                    <a:pt x="385665" y="196760"/>
                  </a:lnTo>
                  <a:lnTo>
                    <a:pt x="393385" y="237187"/>
                  </a:lnTo>
                  <a:lnTo>
                    <a:pt x="407715" y="281125"/>
                  </a:lnTo>
                  <a:lnTo>
                    <a:pt x="416912" y="312231"/>
                  </a:lnTo>
                  <a:lnTo>
                    <a:pt x="418366" y="314808"/>
                  </a:lnTo>
                  <a:lnTo>
                    <a:pt x="420328" y="316526"/>
                  </a:lnTo>
                  <a:lnTo>
                    <a:pt x="425865" y="319283"/>
                  </a:lnTo>
                  <a:lnTo>
                    <a:pt x="436158" y="31996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SMARTInkShape-9"/>
            <p:cNvSpPr/>
            <p:nvPr>
              <p:custDataLst>
                <p:tags r:id="rId25"/>
              </p:custDataLst>
            </p:nvPr>
          </p:nvSpPr>
          <p:spPr>
            <a:xfrm>
              <a:off x="3099128" y="3948822"/>
              <a:ext cx="463818" cy="453379"/>
            </a:xfrm>
            <a:custGeom>
              <a:avLst/>
              <a:gdLst/>
              <a:ahLst/>
              <a:cxnLst/>
              <a:rect l="0" t="0" r="0" b="0"/>
              <a:pathLst>
                <a:path w="463818" h="453379">
                  <a:moveTo>
                    <a:pt x="213786" y="248131"/>
                  </a:moveTo>
                  <a:lnTo>
                    <a:pt x="213786" y="248131"/>
                  </a:lnTo>
                  <a:lnTo>
                    <a:pt x="218526" y="248131"/>
                  </a:lnTo>
                  <a:lnTo>
                    <a:pt x="219923" y="247139"/>
                  </a:lnTo>
                  <a:lnTo>
                    <a:pt x="220854" y="245486"/>
                  </a:lnTo>
                  <a:lnTo>
                    <a:pt x="222470" y="239037"/>
                  </a:lnTo>
                  <a:lnTo>
                    <a:pt x="222607" y="234828"/>
                  </a:lnTo>
                  <a:lnTo>
                    <a:pt x="221651" y="233310"/>
                  </a:lnTo>
                  <a:lnTo>
                    <a:pt x="220022" y="232296"/>
                  </a:lnTo>
                  <a:lnTo>
                    <a:pt x="217943" y="231622"/>
                  </a:lnTo>
                  <a:lnTo>
                    <a:pt x="216557" y="230180"/>
                  </a:lnTo>
                  <a:lnTo>
                    <a:pt x="215018" y="225931"/>
                  </a:lnTo>
                  <a:lnTo>
                    <a:pt x="209041" y="220736"/>
                  </a:lnTo>
                  <a:lnTo>
                    <a:pt x="189533" y="207372"/>
                  </a:lnTo>
                  <a:lnTo>
                    <a:pt x="167475" y="203995"/>
                  </a:lnTo>
                  <a:lnTo>
                    <a:pt x="130171" y="204505"/>
                  </a:lnTo>
                  <a:lnTo>
                    <a:pt x="88755" y="221576"/>
                  </a:lnTo>
                  <a:lnTo>
                    <a:pt x="47098" y="242191"/>
                  </a:lnTo>
                  <a:lnTo>
                    <a:pt x="33979" y="251112"/>
                  </a:lnTo>
                  <a:lnTo>
                    <a:pt x="20658" y="270144"/>
                  </a:lnTo>
                  <a:lnTo>
                    <a:pt x="3473" y="298652"/>
                  </a:lnTo>
                  <a:lnTo>
                    <a:pt x="0" y="325903"/>
                  </a:lnTo>
                  <a:lnTo>
                    <a:pt x="2354" y="334952"/>
                  </a:lnTo>
                  <a:lnTo>
                    <a:pt x="11949" y="353586"/>
                  </a:lnTo>
                  <a:lnTo>
                    <a:pt x="15728" y="357130"/>
                  </a:lnTo>
                  <a:lnTo>
                    <a:pt x="47480" y="369731"/>
                  </a:lnTo>
                  <a:lnTo>
                    <a:pt x="91592" y="373058"/>
                  </a:lnTo>
                  <a:lnTo>
                    <a:pt x="99285" y="373107"/>
                  </a:lnTo>
                  <a:lnTo>
                    <a:pt x="113935" y="368395"/>
                  </a:lnTo>
                  <a:lnTo>
                    <a:pt x="130843" y="355974"/>
                  </a:lnTo>
                  <a:lnTo>
                    <a:pt x="164036" y="315466"/>
                  </a:lnTo>
                  <a:lnTo>
                    <a:pt x="193063" y="274380"/>
                  </a:lnTo>
                  <a:lnTo>
                    <a:pt x="209655" y="232958"/>
                  </a:lnTo>
                  <a:lnTo>
                    <a:pt x="222487" y="192438"/>
                  </a:lnTo>
                  <a:lnTo>
                    <a:pt x="231578" y="158207"/>
                  </a:lnTo>
                  <a:lnTo>
                    <a:pt x="238798" y="115826"/>
                  </a:lnTo>
                  <a:lnTo>
                    <a:pt x="246361" y="78791"/>
                  </a:lnTo>
                  <a:lnTo>
                    <a:pt x="249229" y="38183"/>
                  </a:lnTo>
                  <a:lnTo>
                    <a:pt x="249502" y="0"/>
                  </a:lnTo>
                  <a:lnTo>
                    <a:pt x="248510" y="359"/>
                  </a:lnTo>
                  <a:lnTo>
                    <a:pt x="244764" y="3403"/>
                  </a:lnTo>
                  <a:lnTo>
                    <a:pt x="242436" y="8064"/>
                  </a:lnTo>
                  <a:lnTo>
                    <a:pt x="226409" y="47105"/>
                  </a:lnTo>
                  <a:lnTo>
                    <a:pt x="218462" y="87970"/>
                  </a:lnTo>
                  <a:lnTo>
                    <a:pt x="208573" y="130358"/>
                  </a:lnTo>
                  <a:lnTo>
                    <a:pt x="205957" y="165170"/>
                  </a:lnTo>
                  <a:lnTo>
                    <a:pt x="205183" y="201611"/>
                  </a:lnTo>
                  <a:lnTo>
                    <a:pt x="204953" y="242395"/>
                  </a:lnTo>
                  <a:lnTo>
                    <a:pt x="204885" y="279063"/>
                  </a:lnTo>
                  <a:lnTo>
                    <a:pt x="204862" y="321269"/>
                  </a:lnTo>
                  <a:lnTo>
                    <a:pt x="209598" y="362789"/>
                  </a:lnTo>
                  <a:lnTo>
                    <a:pt x="225847" y="405241"/>
                  </a:lnTo>
                  <a:lnTo>
                    <a:pt x="243565" y="429122"/>
                  </a:lnTo>
                  <a:lnTo>
                    <a:pt x="249511" y="432751"/>
                  </a:lnTo>
                  <a:lnTo>
                    <a:pt x="261413" y="435081"/>
                  </a:lnTo>
                  <a:lnTo>
                    <a:pt x="275082" y="430744"/>
                  </a:lnTo>
                  <a:lnTo>
                    <a:pt x="309191" y="402220"/>
                  </a:lnTo>
                  <a:lnTo>
                    <a:pt x="337080" y="359444"/>
                  </a:lnTo>
                  <a:lnTo>
                    <a:pt x="356042" y="318940"/>
                  </a:lnTo>
                  <a:lnTo>
                    <a:pt x="371462" y="280974"/>
                  </a:lnTo>
                  <a:lnTo>
                    <a:pt x="380788" y="250209"/>
                  </a:lnTo>
                  <a:lnTo>
                    <a:pt x="383404" y="206679"/>
                  </a:lnTo>
                  <a:lnTo>
                    <a:pt x="380784" y="202258"/>
                  </a:lnTo>
                  <a:lnTo>
                    <a:pt x="378696" y="199689"/>
                  </a:lnTo>
                  <a:lnTo>
                    <a:pt x="377304" y="198969"/>
                  </a:lnTo>
                  <a:lnTo>
                    <a:pt x="376377" y="199481"/>
                  </a:lnTo>
                  <a:lnTo>
                    <a:pt x="374887" y="202692"/>
                  </a:lnTo>
                  <a:lnTo>
                    <a:pt x="373601" y="217585"/>
                  </a:lnTo>
                  <a:lnTo>
                    <a:pt x="369812" y="228271"/>
                  </a:lnTo>
                  <a:lnTo>
                    <a:pt x="370113" y="239635"/>
                  </a:lnTo>
                  <a:lnTo>
                    <a:pt x="374932" y="276153"/>
                  </a:lnTo>
                  <a:lnTo>
                    <a:pt x="382132" y="319731"/>
                  </a:lnTo>
                  <a:lnTo>
                    <a:pt x="392990" y="364238"/>
                  </a:lnTo>
                  <a:lnTo>
                    <a:pt x="404407" y="395200"/>
                  </a:lnTo>
                  <a:lnTo>
                    <a:pt x="433232" y="436544"/>
                  </a:lnTo>
                  <a:lnTo>
                    <a:pt x="441746" y="443194"/>
                  </a:lnTo>
                  <a:lnTo>
                    <a:pt x="444086" y="448266"/>
                  </a:lnTo>
                  <a:lnTo>
                    <a:pt x="445702" y="450015"/>
                  </a:lnTo>
                  <a:lnTo>
                    <a:pt x="450144" y="451959"/>
                  </a:lnTo>
                  <a:lnTo>
                    <a:pt x="462160" y="453378"/>
                  </a:lnTo>
                  <a:lnTo>
                    <a:pt x="462712" y="452431"/>
                  </a:lnTo>
                  <a:lnTo>
                    <a:pt x="463817" y="4445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SMARTInkShape-10"/>
            <p:cNvSpPr/>
            <p:nvPr>
              <p:custDataLst>
                <p:tags r:id="rId26"/>
              </p:custDataLst>
            </p:nvPr>
          </p:nvSpPr>
          <p:spPr>
            <a:xfrm>
              <a:off x="3571875" y="4152305"/>
              <a:ext cx="35717" cy="303610"/>
            </a:xfrm>
            <a:custGeom>
              <a:avLst/>
              <a:gdLst/>
              <a:ahLst/>
              <a:cxnLst/>
              <a:rect l="0" t="0" r="0" b="0"/>
              <a:pathLst>
                <a:path w="35717" h="303610">
                  <a:moveTo>
                    <a:pt x="26789" y="0"/>
                  </a:moveTo>
                  <a:lnTo>
                    <a:pt x="26789" y="0"/>
                  </a:lnTo>
                  <a:lnTo>
                    <a:pt x="35687" y="0"/>
                  </a:lnTo>
                  <a:lnTo>
                    <a:pt x="35716" y="12428"/>
                  </a:lnTo>
                  <a:lnTo>
                    <a:pt x="33072" y="18091"/>
                  </a:lnTo>
                  <a:lnTo>
                    <a:pt x="30978" y="20990"/>
                  </a:lnTo>
                  <a:lnTo>
                    <a:pt x="20897" y="64041"/>
                  </a:lnTo>
                  <a:lnTo>
                    <a:pt x="18260" y="107357"/>
                  </a:lnTo>
                  <a:lnTo>
                    <a:pt x="10844" y="151831"/>
                  </a:lnTo>
                  <a:lnTo>
                    <a:pt x="4568" y="192269"/>
                  </a:lnTo>
                  <a:lnTo>
                    <a:pt x="601" y="233482"/>
                  </a:lnTo>
                  <a:lnTo>
                    <a:pt x="35" y="277587"/>
                  </a:lnTo>
                  <a:lnTo>
                    <a:pt x="0" y="30360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SMARTInkShape-11"/>
            <p:cNvSpPr/>
            <p:nvPr>
              <p:custDataLst>
                <p:tags r:id="rId27"/>
              </p:custDataLst>
            </p:nvPr>
          </p:nvSpPr>
          <p:spPr>
            <a:xfrm>
              <a:off x="3656398" y="4197367"/>
              <a:ext cx="236947" cy="267478"/>
            </a:xfrm>
            <a:custGeom>
              <a:avLst/>
              <a:gdLst/>
              <a:ahLst/>
              <a:cxnLst/>
              <a:rect l="0" t="0" r="0" b="0"/>
              <a:pathLst>
                <a:path w="236947" h="267478">
                  <a:moveTo>
                    <a:pt x="94071" y="97813"/>
                  </a:moveTo>
                  <a:lnTo>
                    <a:pt x="94071" y="97813"/>
                  </a:lnTo>
                  <a:lnTo>
                    <a:pt x="98811" y="97813"/>
                  </a:lnTo>
                  <a:lnTo>
                    <a:pt x="100208" y="96821"/>
                  </a:lnTo>
                  <a:lnTo>
                    <a:pt x="101139" y="95167"/>
                  </a:lnTo>
                  <a:lnTo>
                    <a:pt x="101759" y="93072"/>
                  </a:lnTo>
                  <a:lnTo>
                    <a:pt x="103165" y="91676"/>
                  </a:lnTo>
                  <a:lnTo>
                    <a:pt x="107373" y="90124"/>
                  </a:lnTo>
                  <a:lnTo>
                    <a:pt x="115320" y="89251"/>
                  </a:lnTo>
                  <a:lnTo>
                    <a:pt x="117167" y="88136"/>
                  </a:lnTo>
                  <a:lnTo>
                    <a:pt x="118398" y="86401"/>
                  </a:lnTo>
                  <a:lnTo>
                    <a:pt x="120758" y="81826"/>
                  </a:lnTo>
                  <a:lnTo>
                    <a:pt x="126673" y="73673"/>
                  </a:lnTo>
                  <a:lnTo>
                    <a:pt x="128866" y="64974"/>
                  </a:lnTo>
                  <a:lnTo>
                    <a:pt x="129668" y="45434"/>
                  </a:lnTo>
                  <a:lnTo>
                    <a:pt x="127090" y="37161"/>
                  </a:lnTo>
                  <a:lnTo>
                    <a:pt x="114551" y="20666"/>
                  </a:lnTo>
                  <a:lnTo>
                    <a:pt x="105872" y="12557"/>
                  </a:lnTo>
                  <a:lnTo>
                    <a:pt x="94050" y="6668"/>
                  </a:lnTo>
                  <a:lnTo>
                    <a:pt x="88108" y="2734"/>
                  </a:lnTo>
                  <a:lnTo>
                    <a:pt x="78193" y="519"/>
                  </a:lnTo>
                  <a:lnTo>
                    <a:pt x="68493" y="0"/>
                  </a:lnTo>
                  <a:lnTo>
                    <a:pt x="60213" y="2416"/>
                  </a:lnTo>
                  <a:lnTo>
                    <a:pt x="53226" y="5805"/>
                  </a:lnTo>
                  <a:lnTo>
                    <a:pt x="32885" y="12899"/>
                  </a:lnTo>
                  <a:lnTo>
                    <a:pt x="14269" y="26560"/>
                  </a:lnTo>
                  <a:lnTo>
                    <a:pt x="8994" y="32410"/>
                  </a:lnTo>
                  <a:lnTo>
                    <a:pt x="589" y="51962"/>
                  </a:lnTo>
                  <a:lnTo>
                    <a:pt x="0" y="56332"/>
                  </a:lnTo>
                  <a:lnTo>
                    <a:pt x="9270" y="95250"/>
                  </a:lnTo>
                  <a:lnTo>
                    <a:pt x="29667" y="136532"/>
                  </a:lnTo>
                  <a:lnTo>
                    <a:pt x="52870" y="160325"/>
                  </a:lnTo>
                  <a:lnTo>
                    <a:pt x="94525" y="190087"/>
                  </a:lnTo>
                  <a:lnTo>
                    <a:pt x="132525" y="211253"/>
                  </a:lnTo>
                  <a:lnTo>
                    <a:pt x="173214" y="230022"/>
                  </a:lnTo>
                  <a:lnTo>
                    <a:pt x="216246" y="259673"/>
                  </a:lnTo>
                  <a:lnTo>
                    <a:pt x="236946" y="26747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8" name="SMARTInkShape-12"/>
          <p:cNvSpPr/>
          <p:nvPr>
            <p:custDataLst>
              <p:tags r:id="rId1"/>
            </p:custDataLst>
          </p:nvPr>
        </p:nvSpPr>
        <p:spPr>
          <a:xfrm>
            <a:off x="224649" y="3562945"/>
            <a:ext cx="541961" cy="578653"/>
          </a:xfrm>
          <a:custGeom>
            <a:avLst/>
            <a:gdLst/>
            <a:ahLst/>
            <a:cxnLst/>
            <a:rect l="0" t="0" r="0" b="0"/>
            <a:pathLst>
              <a:path w="541961" h="578653">
                <a:moveTo>
                  <a:pt x="355781" y="53578"/>
                </a:moveTo>
                <a:lnTo>
                  <a:pt x="355781" y="53578"/>
                </a:lnTo>
                <a:lnTo>
                  <a:pt x="355781" y="45890"/>
                </a:lnTo>
                <a:lnTo>
                  <a:pt x="343352" y="32329"/>
                </a:lnTo>
                <a:lnTo>
                  <a:pt x="337689" y="29251"/>
                </a:lnTo>
                <a:lnTo>
                  <a:pt x="300102" y="18475"/>
                </a:lnTo>
                <a:lnTo>
                  <a:pt x="289363" y="19126"/>
                </a:lnTo>
                <a:lnTo>
                  <a:pt x="255638" y="26254"/>
                </a:lnTo>
                <a:lnTo>
                  <a:pt x="244796" y="27544"/>
                </a:lnTo>
                <a:lnTo>
                  <a:pt x="203926" y="44867"/>
                </a:lnTo>
                <a:lnTo>
                  <a:pt x="161185" y="65173"/>
                </a:lnTo>
                <a:lnTo>
                  <a:pt x="117764" y="96647"/>
                </a:lnTo>
                <a:lnTo>
                  <a:pt x="81947" y="135832"/>
                </a:lnTo>
                <a:lnTo>
                  <a:pt x="54819" y="171775"/>
                </a:lnTo>
                <a:lnTo>
                  <a:pt x="41380" y="194433"/>
                </a:lnTo>
                <a:lnTo>
                  <a:pt x="27477" y="216360"/>
                </a:lnTo>
                <a:lnTo>
                  <a:pt x="11768" y="258239"/>
                </a:lnTo>
                <a:lnTo>
                  <a:pt x="3341" y="295957"/>
                </a:lnTo>
                <a:lnTo>
                  <a:pt x="0" y="321847"/>
                </a:lnTo>
                <a:lnTo>
                  <a:pt x="5846" y="363522"/>
                </a:lnTo>
                <a:lnTo>
                  <a:pt x="8762" y="377862"/>
                </a:lnTo>
                <a:lnTo>
                  <a:pt x="27542" y="420066"/>
                </a:lnTo>
                <a:lnTo>
                  <a:pt x="41787" y="446594"/>
                </a:lnTo>
                <a:lnTo>
                  <a:pt x="77299" y="484080"/>
                </a:lnTo>
                <a:lnTo>
                  <a:pt x="98973" y="506903"/>
                </a:lnTo>
                <a:lnTo>
                  <a:pt x="143519" y="541882"/>
                </a:lnTo>
                <a:lnTo>
                  <a:pt x="186387" y="559221"/>
                </a:lnTo>
                <a:lnTo>
                  <a:pt x="230801" y="574428"/>
                </a:lnTo>
                <a:lnTo>
                  <a:pt x="257565" y="578652"/>
                </a:lnTo>
                <a:lnTo>
                  <a:pt x="302204" y="573128"/>
                </a:lnTo>
                <a:lnTo>
                  <a:pt x="337922" y="567081"/>
                </a:lnTo>
                <a:lnTo>
                  <a:pt x="379777" y="555340"/>
                </a:lnTo>
                <a:lnTo>
                  <a:pt x="417737" y="534941"/>
                </a:lnTo>
                <a:lnTo>
                  <a:pt x="456728" y="504913"/>
                </a:lnTo>
                <a:lnTo>
                  <a:pt x="499703" y="461193"/>
                </a:lnTo>
                <a:lnTo>
                  <a:pt x="518846" y="419281"/>
                </a:lnTo>
                <a:lnTo>
                  <a:pt x="534290" y="374993"/>
                </a:lnTo>
                <a:lnTo>
                  <a:pt x="540633" y="348242"/>
                </a:lnTo>
                <a:lnTo>
                  <a:pt x="541960" y="303607"/>
                </a:lnTo>
                <a:lnTo>
                  <a:pt x="533521" y="265245"/>
                </a:lnTo>
                <a:lnTo>
                  <a:pt x="522300" y="224484"/>
                </a:lnTo>
                <a:lnTo>
                  <a:pt x="509537" y="187769"/>
                </a:lnTo>
                <a:lnTo>
                  <a:pt x="488936" y="151853"/>
                </a:lnTo>
                <a:lnTo>
                  <a:pt x="453938" y="107944"/>
                </a:lnTo>
                <a:lnTo>
                  <a:pt x="411215" y="71507"/>
                </a:lnTo>
                <a:lnTo>
                  <a:pt x="397285" y="60554"/>
                </a:lnTo>
                <a:lnTo>
                  <a:pt x="355367" y="42199"/>
                </a:lnTo>
                <a:lnTo>
                  <a:pt x="318146" y="26858"/>
                </a:lnTo>
                <a:lnTo>
                  <a:pt x="276029" y="16004"/>
                </a:lnTo>
                <a:lnTo>
                  <a:pt x="239749" y="2483"/>
                </a:lnTo>
                <a:lnTo>
                  <a:pt x="212906"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SMARTInkShape-13"/>
          <p:cNvSpPr/>
          <p:nvPr>
            <p:custDataLst>
              <p:tags r:id="rId2"/>
            </p:custDataLst>
          </p:nvPr>
        </p:nvSpPr>
        <p:spPr>
          <a:xfrm>
            <a:off x="3804169" y="3375697"/>
            <a:ext cx="883814" cy="819358"/>
          </a:xfrm>
          <a:custGeom>
            <a:avLst/>
            <a:gdLst/>
            <a:ahLst/>
            <a:cxnLst/>
            <a:rect l="0" t="0" r="0" b="0"/>
            <a:pathLst>
              <a:path w="883814" h="819358">
                <a:moveTo>
                  <a:pt x="446362" y="53303"/>
                </a:moveTo>
                <a:lnTo>
                  <a:pt x="446362" y="53303"/>
                </a:lnTo>
                <a:lnTo>
                  <a:pt x="446362" y="48562"/>
                </a:lnTo>
                <a:lnTo>
                  <a:pt x="445370" y="47166"/>
                </a:lnTo>
                <a:lnTo>
                  <a:pt x="443717" y="46235"/>
                </a:lnTo>
                <a:lnTo>
                  <a:pt x="441622" y="45614"/>
                </a:lnTo>
                <a:lnTo>
                  <a:pt x="428271" y="34823"/>
                </a:lnTo>
                <a:lnTo>
                  <a:pt x="416859" y="26330"/>
                </a:lnTo>
                <a:lnTo>
                  <a:pt x="395587" y="12599"/>
                </a:lnTo>
                <a:lnTo>
                  <a:pt x="356605" y="2864"/>
                </a:lnTo>
                <a:lnTo>
                  <a:pt x="317599" y="0"/>
                </a:lnTo>
                <a:lnTo>
                  <a:pt x="294439" y="798"/>
                </a:lnTo>
                <a:lnTo>
                  <a:pt x="255121" y="8826"/>
                </a:lnTo>
                <a:lnTo>
                  <a:pt x="213701" y="20976"/>
                </a:lnTo>
                <a:lnTo>
                  <a:pt x="176545" y="35498"/>
                </a:lnTo>
                <a:lnTo>
                  <a:pt x="140699" y="51326"/>
                </a:lnTo>
                <a:lnTo>
                  <a:pt x="98158" y="89254"/>
                </a:lnTo>
                <a:lnTo>
                  <a:pt x="69338" y="124955"/>
                </a:lnTo>
                <a:lnTo>
                  <a:pt x="41715" y="169330"/>
                </a:lnTo>
                <a:lnTo>
                  <a:pt x="24104" y="206472"/>
                </a:lnTo>
                <a:lnTo>
                  <a:pt x="11508" y="247290"/>
                </a:lnTo>
                <a:lnTo>
                  <a:pt x="3026" y="287318"/>
                </a:lnTo>
                <a:lnTo>
                  <a:pt x="500" y="328430"/>
                </a:lnTo>
                <a:lnTo>
                  <a:pt x="0" y="365508"/>
                </a:lnTo>
                <a:lnTo>
                  <a:pt x="894" y="407631"/>
                </a:lnTo>
                <a:lnTo>
                  <a:pt x="12242" y="448290"/>
                </a:lnTo>
                <a:lnTo>
                  <a:pt x="28558" y="489505"/>
                </a:lnTo>
                <a:lnTo>
                  <a:pt x="54097" y="532682"/>
                </a:lnTo>
                <a:lnTo>
                  <a:pt x="89231" y="573623"/>
                </a:lnTo>
                <a:lnTo>
                  <a:pt x="124899" y="615300"/>
                </a:lnTo>
                <a:lnTo>
                  <a:pt x="167681" y="654188"/>
                </a:lnTo>
                <a:lnTo>
                  <a:pt x="212165" y="698330"/>
                </a:lnTo>
                <a:lnTo>
                  <a:pt x="242343" y="727632"/>
                </a:lnTo>
                <a:lnTo>
                  <a:pt x="285808" y="755924"/>
                </a:lnTo>
                <a:lnTo>
                  <a:pt x="330300" y="773259"/>
                </a:lnTo>
                <a:lnTo>
                  <a:pt x="374928" y="788465"/>
                </a:lnTo>
                <a:lnTo>
                  <a:pt x="411636" y="794273"/>
                </a:lnTo>
                <a:lnTo>
                  <a:pt x="453430" y="801300"/>
                </a:lnTo>
                <a:lnTo>
                  <a:pt x="490642" y="807723"/>
                </a:lnTo>
                <a:lnTo>
                  <a:pt x="526657" y="812409"/>
                </a:lnTo>
                <a:lnTo>
                  <a:pt x="562433" y="819214"/>
                </a:lnTo>
                <a:lnTo>
                  <a:pt x="580301" y="819357"/>
                </a:lnTo>
                <a:lnTo>
                  <a:pt x="616025" y="811363"/>
                </a:lnTo>
                <a:lnTo>
                  <a:pt x="659683" y="802461"/>
                </a:lnTo>
                <a:lnTo>
                  <a:pt x="697635" y="783417"/>
                </a:lnTo>
                <a:lnTo>
                  <a:pt x="734137" y="760723"/>
                </a:lnTo>
                <a:lnTo>
                  <a:pt x="769898" y="743133"/>
                </a:lnTo>
                <a:lnTo>
                  <a:pt x="812426" y="712021"/>
                </a:lnTo>
                <a:lnTo>
                  <a:pt x="845548" y="678199"/>
                </a:lnTo>
                <a:lnTo>
                  <a:pt x="865825" y="635578"/>
                </a:lnTo>
                <a:lnTo>
                  <a:pt x="879918" y="597081"/>
                </a:lnTo>
                <a:lnTo>
                  <a:pt x="883390" y="553243"/>
                </a:lnTo>
                <a:lnTo>
                  <a:pt x="883813" y="516630"/>
                </a:lnTo>
                <a:lnTo>
                  <a:pt x="881250" y="472209"/>
                </a:lnTo>
                <a:lnTo>
                  <a:pt x="874197" y="437045"/>
                </a:lnTo>
                <a:lnTo>
                  <a:pt x="863178" y="404137"/>
                </a:lnTo>
                <a:lnTo>
                  <a:pt x="846417" y="361611"/>
                </a:lnTo>
                <a:lnTo>
                  <a:pt x="827165" y="326775"/>
                </a:lnTo>
                <a:lnTo>
                  <a:pt x="807350" y="291318"/>
                </a:lnTo>
                <a:lnTo>
                  <a:pt x="788911" y="255676"/>
                </a:lnTo>
                <a:lnTo>
                  <a:pt x="766140" y="219980"/>
                </a:lnTo>
                <a:lnTo>
                  <a:pt x="745281" y="184269"/>
                </a:lnTo>
                <a:lnTo>
                  <a:pt x="713327" y="143775"/>
                </a:lnTo>
                <a:lnTo>
                  <a:pt x="669482" y="102846"/>
                </a:lnTo>
                <a:lnTo>
                  <a:pt x="624940" y="71415"/>
                </a:lnTo>
                <a:lnTo>
                  <a:pt x="580306" y="48559"/>
                </a:lnTo>
                <a:lnTo>
                  <a:pt x="535842" y="36726"/>
                </a:lnTo>
                <a:lnTo>
                  <a:pt x="499940" y="2651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4" name="SMARTInkShape-Group6"/>
          <p:cNvGrpSpPr/>
          <p:nvPr/>
        </p:nvGrpSpPr>
        <p:grpSpPr>
          <a:xfrm>
            <a:off x="5027414" y="4268391"/>
            <a:ext cx="678657" cy="839341"/>
            <a:chOff x="5027414" y="4268391"/>
            <a:chExt cx="678657" cy="839341"/>
          </a:xfrm>
        </p:grpSpPr>
        <p:sp>
          <p:nvSpPr>
            <p:cNvPr id="20" name="SMARTInkShape-14"/>
            <p:cNvSpPr/>
            <p:nvPr>
              <p:custDataLst>
                <p:tags r:id="rId17"/>
              </p:custDataLst>
            </p:nvPr>
          </p:nvSpPr>
          <p:spPr>
            <a:xfrm>
              <a:off x="5063133" y="4393406"/>
              <a:ext cx="442354" cy="562572"/>
            </a:xfrm>
            <a:custGeom>
              <a:avLst/>
              <a:gdLst/>
              <a:ahLst/>
              <a:cxnLst/>
              <a:rect l="0" t="0" r="0" b="0"/>
              <a:pathLst>
                <a:path w="442354" h="562572">
                  <a:moveTo>
                    <a:pt x="401836" y="0"/>
                  </a:moveTo>
                  <a:lnTo>
                    <a:pt x="401836" y="0"/>
                  </a:lnTo>
                  <a:lnTo>
                    <a:pt x="406576" y="0"/>
                  </a:lnTo>
                  <a:lnTo>
                    <a:pt x="411549" y="2646"/>
                  </a:lnTo>
                  <a:lnTo>
                    <a:pt x="417067" y="6137"/>
                  </a:lnTo>
                  <a:lnTo>
                    <a:pt x="425751" y="9094"/>
                  </a:lnTo>
                  <a:lnTo>
                    <a:pt x="441776" y="22200"/>
                  </a:lnTo>
                  <a:lnTo>
                    <a:pt x="442353" y="23730"/>
                  </a:lnTo>
                  <a:lnTo>
                    <a:pt x="441746" y="24750"/>
                  </a:lnTo>
                  <a:lnTo>
                    <a:pt x="440349" y="25430"/>
                  </a:lnTo>
                  <a:lnTo>
                    <a:pt x="439417" y="26875"/>
                  </a:lnTo>
                  <a:lnTo>
                    <a:pt x="433059" y="43839"/>
                  </a:lnTo>
                  <a:lnTo>
                    <a:pt x="425303" y="51896"/>
                  </a:lnTo>
                  <a:lnTo>
                    <a:pt x="416235" y="59776"/>
                  </a:lnTo>
                  <a:lnTo>
                    <a:pt x="377598" y="104306"/>
                  </a:lnTo>
                  <a:lnTo>
                    <a:pt x="334579" y="144650"/>
                  </a:lnTo>
                  <a:lnTo>
                    <a:pt x="296700" y="187757"/>
                  </a:lnTo>
                  <a:lnTo>
                    <a:pt x="274773" y="211736"/>
                  </a:lnTo>
                  <a:lnTo>
                    <a:pt x="240697" y="247097"/>
                  </a:lnTo>
                  <a:lnTo>
                    <a:pt x="205303" y="286163"/>
                  </a:lnTo>
                  <a:lnTo>
                    <a:pt x="169648" y="328422"/>
                  </a:lnTo>
                  <a:lnTo>
                    <a:pt x="133942" y="370468"/>
                  </a:lnTo>
                  <a:lnTo>
                    <a:pt x="107155" y="405220"/>
                  </a:lnTo>
                  <a:lnTo>
                    <a:pt x="78566" y="445389"/>
                  </a:lnTo>
                  <a:lnTo>
                    <a:pt x="53810" y="481987"/>
                  </a:lnTo>
                  <a:lnTo>
                    <a:pt x="27593" y="526049"/>
                  </a:lnTo>
                  <a:lnTo>
                    <a:pt x="12012" y="549382"/>
                  </a:lnTo>
                  <a:lnTo>
                    <a:pt x="0" y="56257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 name="SMARTInkShape-15"/>
            <p:cNvSpPr/>
            <p:nvPr>
              <p:custDataLst>
                <p:tags r:id="rId18"/>
              </p:custDataLst>
            </p:nvPr>
          </p:nvSpPr>
          <p:spPr>
            <a:xfrm>
              <a:off x="5027414" y="4268391"/>
              <a:ext cx="500064" cy="571501"/>
            </a:xfrm>
            <a:custGeom>
              <a:avLst/>
              <a:gdLst/>
              <a:ahLst/>
              <a:cxnLst/>
              <a:rect l="0" t="0" r="0" b="0"/>
              <a:pathLst>
                <a:path w="500064" h="571501">
                  <a:moveTo>
                    <a:pt x="500063" y="571500"/>
                  </a:moveTo>
                  <a:lnTo>
                    <a:pt x="500063" y="571500"/>
                  </a:lnTo>
                  <a:lnTo>
                    <a:pt x="500063" y="563811"/>
                  </a:lnTo>
                  <a:lnTo>
                    <a:pt x="499070" y="563397"/>
                  </a:lnTo>
                  <a:lnTo>
                    <a:pt x="492374" y="562678"/>
                  </a:lnTo>
                  <a:lnTo>
                    <a:pt x="470174" y="541582"/>
                  </a:lnTo>
                  <a:lnTo>
                    <a:pt x="443834" y="499824"/>
                  </a:lnTo>
                  <a:lnTo>
                    <a:pt x="410533" y="461676"/>
                  </a:lnTo>
                  <a:lnTo>
                    <a:pt x="375027" y="417599"/>
                  </a:lnTo>
                  <a:lnTo>
                    <a:pt x="344287" y="374771"/>
                  </a:lnTo>
                  <a:lnTo>
                    <a:pt x="303087" y="330362"/>
                  </a:lnTo>
                  <a:lnTo>
                    <a:pt x="261538" y="285745"/>
                  </a:lnTo>
                  <a:lnTo>
                    <a:pt x="223398" y="241100"/>
                  </a:lnTo>
                  <a:lnTo>
                    <a:pt x="186172" y="196453"/>
                  </a:lnTo>
                  <a:lnTo>
                    <a:pt x="149765" y="158872"/>
                  </a:lnTo>
                  <a:lnTo>
                    <a:pt x="114017" y="116832"/>
                  </a:lnTo>
                  <a:lnTo>
                    <a:pt x="83464" y="79093"/>
                  </a:lnTo>
                  <a:lnTo>
                    <a:pt x="47636" y="39106"/>
                  </a:lnTo>
                  <a:lnTo>
                    <a:pt x="24929" y="18697"/>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SMARTInkShape-16"/>
            <p:cNvSpPr/>
            <p:nvPr>
              <p:custDataLst>
                <p:tags r:id="rId19"/>
              </p:custDataLst>
            </p:nvPr>
          </p:nvSpPr>
          <p:spPr>
            <a:xfrm>
              <a:off x="5277969" y="4875692"/>
              <a:ext cx="294157" cy="232040"/>
            </a:xfrm>
            <a:custGeom>
              <a:avLst/>
              <a:gdLst/>
              <a:ahLst/>
              <a:cxnLst/>
              <a:rect l="0" t="0" r="0" b="0"/>
              <a:pathLst>
                <a:path w="294157" h="232040">
                  <a:moveTo>
                    <a:pt x="231648" y="53496"/>
                  </a:moveTo>
                  <a:lnTo>
                    <a:pt x="231648" y="53496"/>
                  </a:lnTo>
                  <a:lnTo>
                    <a:pt x="210658" y="32505"/>
                  </a:lnTo>
                  <a:lnTo>
                    <a:pt x="202145" y="29283"/>
                  </a:lnTo>
                  <a:lnTo>
                    <a:pt x="192738" y="26859"/>
                  </a:lnTo>
                  <a:lnTo>
                    <a:pt x="180873" y="20909"/>
                  </a:lnTo>
                  <a:lnTo>
                    <a:pt x="136276" y="17899"/>
                  </a:lnTo>
                  <a:lnTo>
                    <a:pt x="103971" y="20439"/>
                  </a:lnTo>
                  <a:lnTo>
                    <a:pt x="75128" y="30209"/>
                  </a:lnTo>
                  <a:lnTo>
                    <a:pt x="39420" y="58652"/>
                  </a:lnTo>
                  <a:lnTo>
                    <a:pt x="20422" y="78230"/>
                  </a:lnTo>
                  <a:lnTo>
                    <a:pt x="3454" y="104255"/>
                  </a:lnTo>
                  <a:lnTo>
                    <a:pt x="0" y="126558"/>
                  </a:lnTo>
                  <a:lnTo>
                    <a:pt x="2355" y="133262"/>
                  </a:lnTo>
                  <a:lnTo>
                    <a:pt x="14738" y="153811"/>
                  </a:lnTo>
                  <a:lnTo>
                    <a:pt x="50615" y="172814"/>
                  </a:lnTo>
                  <a:lnTo>
                    <a:pt x="73004" y="177386"/>
                  </a:lnTo>
                  <a:lnTo>
                    <a:pt x="81103" y="178010"/>
                  </a:lnTo>
                  <a:lnTo>
                    <a:pt x="101517" y="171283"/>
                  </a:lnTo>
                  <a:lnTo>
                    <a:pt x="130555" y="157507"/>
                  </a:lnTo>
                  <a:lnTo>
                    <a:pt x="139755" y="149002"/>
                  </a:lnTo>
                  <a:lnTo>
                    <a:pt x="171207" y="111101"/>
                  </a:lnTo>
                  <a:lnTo>
                    <a:pt x="183605" y="69124"/>
                  </a:lnTo>
                  <a:lnTo>
                    <a:pt x="194556" y="25523"/>
                  </a:lnTo>
                  <a:lnTo>
                    <a:pt x="195522" y="10590"/>
                  </a:lnTo>
                  <a:lnTo>
                    <a:pt x="194666" y="7032"/>
                  </a:lnTo>
                  <a:lnTo>
                    <a:pt x="193102" y="4661"/>
                  </a:lnTo>
                  <a:lnTo>
                    <a:pt x="187106" y="0"/>
                  </a:lnTo>
                  <a:lnTo>
                    <a:pt x="182291" y="4682"/>
                  </a:lnTo>
                  <a:lnTo>
                    <a:pt x="178904" y="35549"/>
                  </a:lnTo>
                  <a:lnTo>
                    <a:pt x="179309" y="61407"/>
                  </a:lnTo>
                  <a:lnTo>
                    <a:pt x="185791" y="99382"/>
                  </a:lnTo>
                  <a:lnTo>
                    <a:pt x="196554" y="135887"/>
                  </a:lnTo>
                  <a:lnTo>
                    <a:pt x="213843" y="177905"/>
                  </a:lnTo>
                  <a:lnTo>
                    <a:pt x="225380" y="196191"/>
                  </a:lnTo>
                  <a:lnTo>
                    <a:pt x="252117" y="225603"/>
                  </a:lnTo>
                  <a:lnTo>
                    <a:pt x="258274" y="229206"/>
                  </a:lnTo>
                  <a:lnTo>
                    <a:pt x="270311" y="231520"/>
                  </a:lnTo>
                  <a:lnTo>
                    <a:pt x="283460" y="232039"/>
                  </a:lnTo>
                  <a:lnTo>
                    <a:pt x="294156" y="22316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SMARTInkShape-17"/>
            <p:cNvSpPr/>
            <p:nvPr>
              <p:custDataLst>
                <p:tags r:id="rId20"/>
              </p:custDataLst>
            </p:nvPr>
          </p:nvSpPr>
          <p:spPr>
            <a:xfrm>
              <a:off x="5447109" y="4652367"/>
              <a:ext cx="258962" cy="312540"/>
            </a:xfrm>
            <a:custGeom>
              <a:avLst/>
              <a:gdLst/>
              <a:ahLst/>
              <a:cxnLst/>
              <a:rect l="0" t="0" r="0" b="0"/>
              <a:pathLst>
                <a:path w="258962" h="312540">
                  <a:moveTo>
                    <a:pt x="0" y="0"/>
                  </a:moveTo>
                  <a:lnTo>
                    <a:pt x="0" y="0"/>
                  </a:lnTo>
                  <a:lnTo>
                    <a:pt x="0" y="8821"/>
                  </a:lnTo>
                  <a:lnTo>
                    <a:pt x="41697" y="51618"/>
                  </a:lnTo>
                  <a:lnTo>
                    <a:pt x="69578" y="92177"/>
                  </a:lnTo>
                  <a:lnTo>
                    <a:pt x="82462" y="114294"/>
                  </a:lnTo>
                  <a:lnTo>
                    <a:pt x="111401" y="152745"/>
                  </a:lnTo>
                  <a:lnTo>
                    <a:pt x="141068" y="190355"/>
                  </a:lnTo>
                  <a:lnTo>
                    <a:pt x="171071" y="230967"/>
                  </a:lnTo>
                  <a:lnTo>
                    <a:pt x="214498" y="274016"/>
                  </a:lnTo>
                  <a:lnTo>
                    <a:pt x="258961" y="31253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7" name="SMARTInkShape-Group7"/>
          <p:cNvGrpSpPr/>
          <p:nvPr/>
        </p:nvGrpSpPr>
        <p:grpSpPr>
          <a:xfrm>
            <a:off x="3500438" y="5759794"/>
            <a:ext cx="571501" cy="508848"/>
            <a:chOff x="3500438" y="5759794"/>
            <a:chExt cx="571501" cy="508848"/>
          </a:xfrm>
        </p:grpSpPr>
        <p:sp>
          <p:nvSpPr>
            <p:cNvPr id="25" name="SMARTInkShape-18"/>
            <p:cNvSpPr/>
            <p:nvPr>
              <p:custDataLst>
                <p:tags r:id="rId15"/>
              </p:custDataLst>
            </p:nvPr>
          </p:nvSpPr>
          <p:spPr>
            <a:xfrm>
              <a:off x="3643314" y="5813227"/>
              <a:ext cx="303599" cy="455415"/>
            </a:xfrm>
            <a:custGeom>
              <a:avLst/>
              <a:gdLst/>
              <a:ahLst/>
              <a:cxnLst/>
              <a:rect l="0" t="0" r="0" b="0"/>
              <a:pathLst>
                <a:path w="303599" h="455415">
                  <a:moveTo>
                    <a:pt x="285749" y="0"/>
                  </a:moveTo>
                  <a:lnTo>
                    <a:pt x="285749" y="0"/>
                  </a:lnTo>
                  <a:lnTo>
                    <a:pt x="293437" y="0"/>
                  </a:lnTo>
                  <a:lnTo>
                    <a:pt x="293851" y="991"/>
                  </a:lnTo>
                  <a:lnTo>
                    <a:pt x="294310" y="4740"/>
                  </a:lnTo>
                  <a:lnTo>
                    <a:pt x="295425" y="6136"/>
                  </a:lnTo>
                  <a:lnTo>
                    <a:pt x="303598" y="8926"/>
                  </a:lnTo>
                  <a:lnTo>
                    <a:pt x="290305" y="22232"/>
                  </a:lnTo>
                  <a:lnTo>
                    <a:pt x="285128" y="24763"/>
                  </a:lnTo>
                  <a:lnTo>
                    <a:pt x="282358" y="25438"/>
                  </a:lnTo>
                  <a:lnTo>
                    <a:pt x="273720" y="31129"/>
                  </a:lnTo>
                  <a:lnTo>
                    <a:pt x="233382" y="65494"/>
                  </a:lnTo>
                  <a:lnTo>
                    <a:pt x="194825" y="99962"/>
                  </a:lnTo>
                  <a:lnTo>
                    <a:pt x="176124" y="122990"/>
                  </a:lnTo>
                  <a:lnTo>
                    <a:pt x="166581" y="131060"/>
                  </a:lnTo>
                  <a:lnTo>
                    <a:pt x="130858" y="172555"/>
                  </a:lnTo>
                  <a:lnTo>
                    <a:pt x="116651" y="189564"/>
                  </a:lnTo>
                  <a:lnTo>
                    <a:pt x="95282" y="229314"/>
                  </a:lnTo>
                  <a:lnTo>
                    <a:pt x="65484" y="273907"/>
                  </a:lnTo>
                  <a:lnTo>
                    <a:pt x="38694" y="315429"/>
                  </a:lnTo>
                  <a:lnTo>
                    <a:pt x="23811" y="337712"/>
                  </a:lnTo>
                  <a:lnTo>
                    <a:pt x="5584" y="382276"/>
                  </a:lnTo>
                  <a:lnTo>
                    <a:pt x="1653" y="394496"/>
                  </a:lnTo>
                  <a:lnTo>
                    <a:pt x="4" y="437549"/>
                  </a:lnTo>
                  <a:lnTo>
                    <a:pt x="0" y="444719"/>
                  </a:lnTo>
                  <a:lnTo>
                    <a:pt x="7687" y="454017"/>
                  </a:lnTo>
                  <a:lnTo>
                    <a:pt x="11023" y="454793"/>
                  </a:lnTo>
                  <a:lnTo>
                    <a:pt x="17858" y="45541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 name="SMARTInkShape-19"/>
            <p:cNvSpPr/>
            <p:nvPr>
              <p:custDataLst>
                <p:tags r:id="rId16"/>
              </p:custDataLst>
            </p:nvPr>
          </p:nvSpPr>
          <p:spPr>
            <a:xfrm>
              <a:off x="3500438" y="5759794"/>
              <a:ext cx="571501" cy="419551"/>
            </a:xfrm>
            <a:custGeom>
              <a:avLst/>
              <a:gdLst/>
              <a:ahLst/>
              <a:cxnLst/>
              <a:rect l="0" t="0" r="0" b="0"/>
              <a:pathLst>
                <a:path w="571501" h="419551">
                  <a:moveTo>
                    <a:pt x="571500" y="419550"/>
                  </a:moveTo>
                  <a:lnTo>
                    <a:pt x="571500" y="419550"/>
                  </a:lnTo>
                  <a:lnTo>
                    <a:pt x="571500" y="414809"/>
                  </a:lnTo>
                  <a:lnTo>
                    <a:pt x="570507" y="413413"/>
                  </a:lnTo>
                  <a:lnTo>
                    <a:pt x="568854" y="412482"/>
                  </a:lnTo>
                  <a:lnTo>
                    <a:pt x="566759" y="411861"/>
                  </a:lnTo>
                  <a:lnTo>
                    <a:pt x="565363" y="410455"/>
                  </a:lnTo>
                  <a:lnTo>
                    <a:pt x="560475" y="401069"/>
                  </a:lnTo>
                  <a:lnTo>
                    <a:pt x="532426" y="371554"/>
                  </a:lnTo>
                  <a:lnTo>
                    <a:pt x="488262" y="336203"/>
                  </a:lnTo>
                  <a:lnTo>
                    <a:pt x="448067" y="304676"/>
                  </a:lnTo>
                  <a:lnTo>
                    <a:pt x="426579" y="286156"/>
                  </a:lnTo>
                  <a:lnTo>
                    <a:pt x="386833" y="257112"/>
                  </a:lnTo>
                  <a:lnTo>
                    <a:pt x="345274" y="234085"/>
                  </a:lnTo>
                  <a:lnTo>
                    <a:pt x="303608" y="205793"/>
                  </a:lnTo>
                  <a:lnTo>
                    <a:pt x="261937" y="176745"/>
                  </a:lnTo>
                  <a:lnTo>
                    <a:pt x="220265" y="145616"/>
                  </a:lnTo>
                  <a:lnTo>
                    <a:pt x="180329" y="108626"/>
                  </a:lnTo>
                  <a:lnTo>
                    <a:pt x="139825" y="82474"/>
                  </a:lnTo>
                  <a:lnTo>
                    <a:pt x="100867" y="51354"/>
                  </a:lnTo>
                  <a:lnTo>
                    <a:pt x="92455" y="41595"/>
                  </a:lnTo>
                  <a:lnTo>
                    <a:pt x="66415" y="21950"/>
                  </a:lnTo>
                  <a:lnTo>
                    <a:pt x="37635" y="8248"/>
                  </a:lnTo>
                  <a:lnTo>
                    <a:pt x="30617" y="3585"/>
                  </a:lnTo>
                  <a:lnTo>
                    <a:pt x="21088" y="960"/>
                  </a:lnTo>
                  <a:lnTo>
                    <a:pt x="10726" y="0"/>
                  </a:lnTo>
                  <a:lnTo>
                    <a:pt x="0" y="87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35" name="SMARTInkShape-Group8"/>
          <p:cNvGrpSpPr/>
          <p:nvPr/>
        </p:nvGrpSpPr>
        <p:grpSpPr>
          <a:xfrm>
            <a:off x="4947115" y="5010091"/>
            <a:ext cx="1705503" cy="704708"/>
            <a:chOff x="4947115" y="5010091"/>
            <a:chExt cx="1705503" cy="704708"/>
          </a:xfrm>
        </p:grpSpPr>
        <p:sp>
          <p:nvSpPr>
            <p:cNvPr id="28" name="SMARTInkShape-20"/>
            <p:cNvSpPr/>
            <p:nvPr>
              <p:custDataLst>
                <p:tags r:id="rId8"/>
              </p:custDataLst>
            </p:nvPr>
          </p:nvSpPr>
          <p:spPr>
            <a:xfrm>
              <a:off x="4947115" y="5010091"/>
              <a:ext cx="571433" cy="660262"/>
            </a:xfrm>
            <a:custGeom>
              <a:avLst/>
              <a:gdLst/>
              <a:ahLst/>
              <a:cxnLst/>
              <a:rect l="0" t="0" r="0" b="0"/>
              <a:pathLst>
                <a:path w="571433" h="660262">
                  <a:moveTo>
                    <a:pt x="241033" y="374511"/>
                  </a:moveTo>
                  <a:lnTo>
                    <a:pt x="241033" y="374511"/>
                  </a:lnTo>
                  <a:lnTo>
                    <a:pt x="241033" y="369770"/>
                  </a:lnTo>
                  <a:lnTo>
                    <a:pt x="240041" y="368374"/>
                  </a:lnTo>
                  <a:lnTo>
                    <a:pt x="238388" y="367442"/>
                  </a:lnTo>
                  <a:lnTo>
                    <a:pt x="236293" y="366822"/>
                  </a:lnTo>
                  <a:lnTo>
                    <a:pt x="234897" y="365416"/>
                  </a:lnTo>
                  <a:lnTo>
                    <a:pt x="231357" y="356559"/>
                  </a:lnTo>
                  <a:lnTo>
                    <a:pt x="227472" y="352311"/>
                  </a:lnTo>
                  <a:lnTo>
                    <a:pt x="222438" y="349761"/>
                  </a:lnTo>
                  <a:lnTo>
                    <a:pt x="219708" y="349081"/>
                  </a:lnTo>
                  <a:lnTo>
                    <a:pt x="205250" y="340833"/>
                  </a:lnTo>
                  <a:lnTo>
                    <a:pt x="202295" y="340152"/>
                  </a:lnTo>
                  <a:lnTo>
                    <a:pt x="187449" y="331903"/>
                  </a:lnTo>
                  <a:lnTo>
                    <a:pt x="184475" y="331223"/>
                  </a:lnTo>
                  <a:lnTo>
                    <a:pt x="171580" y="323994"/>
                  </a:lnTo>
                  <a:lnTo>
                    <a:pt x="131395" y="320985"/>
                  </a:lnTo>
                  <a:lnTo>
                    <a:pt x="104777" y="321932"/>
                  </a:lnTo>
                  <a:lnTo>
                    <a:pt x="87303" y="328002"/>
                  </a:lnTo>
                  <a:lnTo>
                    <a:pt x="77459" y="330027"/>
                  </a:lnTo>
                  <a:lnTo>
                    <a:pt x="46624" y="347905"/>
                  </a:lnTo>
                  <a:lnTo>
                    <a:pt x="39536" y="354748"/>
                  </a:lnTo>
                  <a:lnTo>
                    <a:pt x="8877" y="399275"/>
                  </a:lnTo>
                  <a:lnTo>
                    <a:pt x="5895" y="402927"/>
                  </a:lnTo>
                  <a:lnTo>
                    <a:pt x="2582" y="412275"/>
                  </a:lnTo>
                  <a:lnTo>
                    <a:pt x="0" y="455483"/>
                  </a:lnTo>
                  <a:lnTo>
                    <a:pt x="933" y="484723"/>
                  </a:lnTo>
                  <a:lnTo>
                    <a:pt x="9027" y="525514"/>
                  </a:lnTo>
                  <a:lnTo>
                    <a:pt x="21182" y="551002"/>
                  </a:lnTo>
                  <a:lnTo>
                    <a:pt x="50723" y="590859"/>
                  </a:lnTo>
                  <a:lnTo>
                    <a:pt x="83554" y="612291"/>
                  </a:lnTo>
                  <a:lnTo>
                    <a:pt x="117818" y="627473"/>
                  </a:lnTo>
                  <a:lnTo>
                    <a:pt x="158258" y="632682"/>
                  </a:lnTo>
                  <a:lnTo>
                    <a:pt x="197244" y="632375"/>
                  </a:lnTo>
                  <a:lnTo>
                    <a:pt x="241146" y="621029"/>
                  </a:lnTo>
                  <a:lnTo>
                    <a:pt x="278629" y="596898"/>
                  </a:lnTo>
                  <a:lnTo>
                    <a:pt x="315511" y="566882"/>
                  </a:lnTo>
                  <a:lnTo>
                    <a:pt x="352779" y="525777"/>
                  </a:lnTo>
                  <a:lnTo>
                    <a:pt x="390796" y="481596"/>
                  </a:lnTo>
                  <a:lnTo>
                    <a:pt x="416247" y="445934"/>
                  </a:lnTo>
                  <a:lnTo>
                    <a:pt x="434246" y="403097"/>
                  </a:lnTo>
                  <a:lnTo>
                    <a:pt x="449204" y="368208"/>
                  </a:lnTo>
                  <a:lnTo>
                    <a:pt x="460361" y="333727"/>
                  </a:lnTo>
                  <a:lnTo>
                    <a:pt x="470374" y="292261"/>
                  </a:lnTo>
                  <a:lnTo>
                    <a:pt x="472367" y="257867"/>
                  </a:lnTo>
                  <a:lnTo>
                    <a:pt x="472956" y="222541"/>
                  </a:lnTo>
                  <a:lnTo>
                    <a:pt x="473156" y="179789"/>
                  </a:lnTo>
                  <a:lnTo>
                    <a:pt x="472204" y="142681"/>
                  </a:lnTo>
                  <a:lnTo>
                    <a:pt x="463490" y="106687"/>
                  </a:lnTo>
                  <a:lnTo>
                    <a:pt x="456981" y="89783"/>
                  </a:lnTo>
                  <a:lnTo>
                    <a:pt x="432330" y="50416"/>
                  </a:lnTo>
                  <a:lnTo>
                    <a:pt x="421848" y="33302"/>
                  </a:lnTo>
                  <a:lnTo>
                    <a:pt x="387136" y="3539"/>
                  </a:lnTo>
                  <a:lnTo>
                    <a:pt x="378030" y="671"/>
                  </a:lnTo>
                  <a:lnTo>
                    <a:pt x="372036" y="0"/>
                  </a:lnTo>
                  <a:lnTo>
                    <a:pt x="370040" y="814"/>
                  </a:lnTo>
                  <a:lnTo>
                    <a:pt x="368710" y="2348"/>
                  </a:lnTo>
                  <a:lnTo>
                    <a:pt x="366239" y="6699"/>
                  </a:lnTo>
                  <a:lnTo>
                    <a:pt x="360263" y="14726"/>
                  </a:lnTo>
                  <a:lnTo>
                    <a:pt x="350235" y="44918"/>
                  </a:lnTo>
                  <a:lnTo>
                    <a:pt x="350091" y="57369"/>
                  </a:lnTo>
                  <a:lnTo>
                    <a:pt x="355998" y="98260"/>
                  </a:lnTo>
                  <a:lnTo>
                    <a:pt x="356898" y="134514"/>
                  </a:lnTo>
                  <a:lnTo>
                    <a:pt x="357076" y="178863"/>
                  </a:lnTo>
                  <a:lnTo>
                    <a:pt x="359753" y="214015"/>
                  </a:lnTo>
                  <a:lnTo>
                    <a:pt x="364183" y="252211"/>
                  </a:lnTo>
                  <a:lnTo>
                    <a:pt x="368142" y="292302"/>
                  </a:lnTo>
                  <a:lnTo>
                    <a:pt x="372953" y="331962"/>
                  </a:lnTo>
                  <a:lnTo>
                    <a:pt x="374378" y="372487"/>
                  </a:lnTo>
                  <a:lnTo>
                    <a:pt x="374801" y="412276"/>
                  </a:lnTo>
                  <a:lnTo>
                    <a:pt x="374926" y="452838"/>
                  </a:lnTo>
                  <a:lnTo>
                    <a:pt x="374963" y="489993"/>
                  </a:lnTo>
                  <a:lnTo>
                    <a:pt x="374976" y="533361"/>
                  </a:lnTo>
                  <a:lnTo>
                    <a:pt x="374978" y="576999"/>
                  </a:lnTo>
                  <a:lnTo>
                    <a:pt x="375971" y="608285"/>
                  </a:lnTo>
                  <a:lnTo>
                    <a:pt x="383540" y="623850"/>
                  </a:lnTo>
                  <a:lnTo>
                    <a:pt x="388540" y="619596"/>
                  </a:lnTo>
                  <a:lnTo>
                    <a:pt x="390928" y="614737"/>
                  </a:lnTo>
                  <a:lnTo>
                    <a:pt x="402502" y="572019"/>
                  </a:lnTo>
                  <a:lnTo>
                    <a:pt x="419692" y="532692"/>
                  </a:lnTo>
                  <a:lnTo>
                    <a:pt x="435511" y="497389"/>
                  </a:lnTo>
                  <a:lnTo>
                    <a:pt x="466885" y="453698"/>
                  </a:lnTo>
                  <a:lnTo>
                    <a:pt x="480078" y="440350"/>
                  </a:lnTo>
                  <a:lnTo>
                    <a:pt x="494203" y="432162"/>
                  </a:lnTo>
                  <a:lnTo>
                    <a:pt x="501720" y="429899"/>
                  </a:lnTo>
                  <a:lnTo>
                    <a:pt x="505114" y="430288"/>
                  </a:lnTo>
                  <a:lnTo>
                    <a:pt x="511530" y="433365"/>
                  </a:lnTo>
                  <a:lnTo>
                    <a:pt x="520720" y="440676"/>
                  </a:lnTo>
                  <a:lnTo>
                    <a:pt x="538680" y="470343"/>
                  </a:lnTo>
                  <a:lnTo>
                    <a:pt x="548860" y="510271"/>
                  </a:lnTo>
                  <a:lnTo>
                    <a:pt x="553159" y="554505"/>
                  </a:lnTo>
                  <a:lnTo>
                    <a:pt x="560585" y="595291"/>
                  </a:lnTo>
                  <a:lnTo>
                    <a:pt x="562390" y="639280"/>
                  </a:lnTo>
                  <a:lnTo>
                    <a:pt x="562469" y="647760"/>
                  </a:lnTo>
                  <a:lnTo>
                    <a:pt x="565133" y="652390"/>
                  </a:lnTo>
                  <a:lnTo>
                    <a:pt x="571432" y="66026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9" name="SMARTInkShape-21"/>
            <p:cNvSpPr/>
            <p:nvPr>
              <p:custDataLst>
                <p:tags r:id="rId9"/>
              </p:custDataLst>
            </p:nvPr>
          </p:nvSpPr>
          <p:spPr>
            <a:xfrm>
              <a:off x="5536820" y="5411546"/>
              <a:ext cx="329986" cy="240947"/>
            </a:xfrm>
            <a:custGeom>
              <a:avLst/>
              <a:gdLst/>
              <a:ahLst/>
              <a:cxnLst/>
              <a:rect l="0" t="0" r="0" b="0"/>
              <a:pathLst>
                <a:path w="329986" h="240947">
                  <a:moveTo>
                    <a:pt x="44235" y="124860"/>
                  </a:moveTo>
                  <a:lnTo>
                    <a:pt x="44235" y="124860"/>
                  </a:lnTo>
                  <a:lnTo>
                    <a:pt x="44235" y="129601"/>
                  </a:lnTo>
                  <a:lnTo>
                    <a:pt x="45227" y="130997"/>
                  </a:lnTo>
                  <a:lnTo>
                    <a:pt x="46880" y="131928"/>
                  </a:lnTo>
                  <a:lnTo>
                    <a:pt x="59466" y="134537"/>
                  </a:lnTo>
                  <a:lnTo>
                    <a:pt x="68150" y="139854"/>
                  </a:lnTo>
                  <a:lnTo>
                    <a:pt x="74046" y="141446"/>
                  </a:lnTo>
                  <a:lnTo>
                    <a:pt x="99552" y="134919"/>
                  </a:lnTo>
                  <a:lnTo>
                    <a:pt x="106193" y="131646"/>
                  </a:lnTo>
                  <a:lnTo>
                    <a:pt x="112451" y="127876"/>
                  </a:lnTo>
                  <a:lnTo>
                    <a:pt x="118540" y="126200"/>
                  </a:lnTo>
                  <a:lnTo>
                    <a:pt x="120561" y="124761"/>
                  </a:lnTo>
                  <a:lnTo>
                    <a:pt x="121908" y="122810"/>
                  </a:lnTo>
                  <a:lnTo>
                    <a:pt x="124396" y="117996"/>
                  </a:lnTo>
                  <a:lnTo>
                    <a:pt x="128810" y="112549"/>
                  </a:lnTo>
                  <a:lnTo>
                    <a:pt x="131433" y="104175"/>
                  </a:lnTo>
                  <a:lnTo>
                    <a:pt x="133409" y="72852"/>
                  </a:lnTo>
                  <a:lnTo>
                    <a:pt x="130831" y="64373"/>
                  </a:lnTo>
                  <a:lnTo>
                    <a:pt x="127370" y="56305"/>
                  </a:lnTo>
                  <a:lnTo>
                    <a:pt x="124430" y="41599"/>
                  </a:lnTo>
                  <a:lnTo>
                    <a:pt x="117716" y="30516"/>
                  </a:lnTo>
                  <a:lnTo>
                    <a:pt x="108451" y="20949"/>
                  </a:lnTo>
                  <a:lnTo>
                    <a:pt x="80489" y="2506"/>
                  </a:lnTo>
                  <a:lnTo>
                    <a:pt x="63413" y="370"/>
                  </a:lnTo>
                  <a:lnTo>
                    <a:pt x="51461" y="0"/>
                  </a:lnTo>
                  <a:lnTo>
                    <a:pt x="44800" y="2560"/>
                  </a:lnTo>
                  <a:lnTo>
                    <a:pt x="23432" y="20839"/>
                  </a:lnTo>
                  <a:lnTo>
                    <a:pt x="14479" y="34398"/>
                  </a:lnTo>
                  <a:lnTo>
                    <a:pt x="2728" y="74364"/>
                  </a:lnTo>
                  <a:lnTo>
                    <a:pt x="0" y="108779"/>
                  </a:lnTo>
                  <a:lnTo>
                    <a:pt x="7311" y="148306"/>
                  </a:lnTo>
                  <a:lnTo>
                    <a:pt x="20839" y="192048"/>
                  </a:lnTo>
                  <a:lnTo>
                    <a:pt x="29476" y="206062"/>
                  </a:lnTo>
                  <a:lnTo>
                    <a:pt x="54911" y="225875"/>
                  </a:lnTo>
                  <a:lnTo>
                    <a:pt x="64193" y="229287"/>
                  </a:lnTo>
                  <a:lnTo>
                    <a:pt x="76840" y="231477"/>
                  </a:lnTo>
                  <a:lnTo>
                    <a:pt x="88512" y="227116"/>
                  </a:lnTo>
                  <a:lnTo>
                    <a:pt x="106302" y="213904"/>
                  </a:lnTo>
                  <a:lnTo>
                    <a:pt x="131631" y="186562"/>
                  </a:lnTo>
                  <a:lnTo>
                    <a:pt x="151224" y="148932"/>
                  </a:lnTo>
                  <a:lnTo>
                    <a:pt x="169236" y="104900"/>
                  </a:lnTo>
                  <a:lnTo>
                    <a:pt x="185345" y="61539"/>
                  </a:lnTo>
                  <a:lnTo>
                    <a:pt x="193890" y="41760"/>
                  </a:lnTo>
                  <a:lnTo>
                    <a:pt x="203314" y="28821"/>
                  </a:lnTo>
                  <a:lnTo>
                    <a:pt x="206879" y="27606"/>
                  </a:lnTo>
                  <a:lnTo>
                    <a:pt x="209219" y="27282"/>
                  </a:lnTo>
                  <a:lnTo>
                    <a:pt x="214465" y="29567"/>
                  </a:lnTo>
                  <a:lnTo>
                    <a:pt x="217253" y="31566"/>
                  </a:lnTo>
                  <a:lnTo>
                    <a:pt x="220350" y="36432"/>
                  </a:lnTo>
                  <a:lnTo>
                    <a:pt x="222094" y="47396"/>
                  </a:lnTo>
                  <a:lnTo>
                    <a:pt x="223494" y="57689"/>
                  </a:lnTo>
                  <a:lnTo>
                    <a:pt x="230474" y="86335"/>
                  </a:lnTo>
                  <a:lnTo>
                    <a:pt x="236386" y="126639"/>
                  </a:lnTo>
                  <a:lnTo>
                    <a:pt x="247998" y="166165"/>
                  </a:lnTo>
                  <a:lnTo>
                    <a:pt x="253878" y="184283"/>
                  </a:lnTo>
                  <a:lnTo>
                    <a:pt x="261763" y="193604"/>
                  </a:lnTo>
                  <a:lnTo>
                    <a:pt x="270891" y="202045"/>
                  </a:lnTo>
                  <a:lnTo>
                    <a:pt x="297143" y="234578"/>
                  </a:lnTo>
                  <a:lnTo>
                    <a:pt x="303151" y="238116"/>
                  </a:lnTo>
                  <a:lnTo>
                    <a:pt x="319289" y="240780"/>
                  </a:lnTo>
                  <a:lnTo>
                    <a:pt x="329985" y="24094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0" name="SMARTInkShape-22"/>
            <p:cNvSpPr/>
            <p:nvPr>
              <p:custDataLst>
                <p:tags r:id="rId10"/>
              </p:custDataLst>
            </p:nvPr>
          </p:nvSpPr>
          <p:spPr>
            <a:xfrm>
              <a:off x="5832861" y="5135229"/>
              <a:ext cx="426851" cy="579570"/>
            </a:xfrm>
            <a:custGeom>
              <a:avLst/>
              <a:gdLst/>
              <a:ahLst/>
              <a:cxnLst/>
              <a:rect l="0" t="0" r="0" b="0"/>
              <a:pathLst>
                <a:path w="426851" h="579570">
                  <a:moveTo>
                    <a:pt x="185748" y="302951"/>
                  </a:moveTo>
                  <a:lnTo>
                    <a:pt x="185748" y="302951"/>
                  </a:lnTo>
                  <a:lnTo>
                    <a:pt x="185748" y="295262"/>
                  </a:lnTo>
                  <a:lnTo>
                    <a:pt x="184756" y="294848"/>
                  </a:lnTo>
                  <a:lnTo>
                    <a:pt x="151196" y="294030"/>
                  </a:lnTo>
                  <a:lnTo>
                    <a:pt x="142941" y="296671"/>
                  </a:lnTo>
                  <a:lnTo>
                    <a:pt x="102128" y="318929"/>
                  </a:lnTo>
                  <a:lnTo>
                    <a:pt x="67654" y="350933"/>
                  </a:lnTo>
                  <a:lnTo>
                    <a:pt x="36037" y="394914"/>
                  </a:lnTo>
                  <a:lnTo>
                    <a:pt x="19336" y="437247"/>
                  </a:lnTo>
                  <a:lnTo>
                    <a:pt x="4214" y="476850"/>
                  </a:lnTo>
                  <a:lnTo>
                    <a:pt x="0" y="500659"/>
                  </a:lnTo>
                  <a:lnTo>
                    <a:pt x="3491" y="521824"/>
                  </a:lnTo>
                  <a:lnTo>
                    <a:pt x="22171" y="563815"/>
                  </a:lnTo>
                  <a:lnTo>
                    <a:pt x="28050" y="572018"/>
                  </a:lnTo>
                  <a:lnTo>
                    <a:pt x="36616" y="576325"/>
                  </a:lnTo>
                  <a:lnTo>
                    <a:pt x="75772" y="579569"/>
                  </a:lnTo>
                  <a:lnTo>
                    <a:pt x="98262" y="574970"/>
                  </a:lnTo>
                  <a:lnTo>
                    <a:pt x="142500" y="546346"/>
                  </a:lnTo>
                  <a:lnTo>
                    <a:pt x="169966" y="522089"/>
                  </a:lnTo>
                  <a:lnTo>
                    <a:pt x="200513" y="481004"/>
                  </a:lnTo>
                  <a:lnTo>
                    <a:pt x="224420" y="444727"/>
                  </a:lnTo>
                  <a:lnTo>
                    <a:pt x="242296" y="410884"/>
                  </a:lnTo>
                  <a:lnTo>
                    <a:pt x="260161" y="371862"/>
                  </a:lnTo>
                  <a:lnTo>
                    <a:pt x="277029" y="338582"/>
                  </a:lnTo>
                  <a:lnTo>
                    <a:pt x="288752" y="299176"/>
                  </a:lnTo>
                  <a:lnTo>
                    <a:pt x="298510" y="261924"/>
                  </a:lnTo>
                  <a:lnTo>
                    <a:pt x="306692" y="225752"/>
                  </a:lnTo>
                  <a:lnTo>
                    <a:pt x="310549" y="189898"/>
                  </a:lnTo>
                  <a:lnTo>
                    <a:pt x="316543" y="155131"/>
                  </a:lnTo>
                  <a:lnTo>
                    <a:pt x="317768" y="125537"/>
                  </a:lnTo>
                  <a:lnTo>
                    <a:pt x="312442" y="88872"/>
                  </a:lnTo>
                  <a:lnTo>
                    <a:pt x="309993" y="46005"/>
                  </a:lnTo>
                  <a:lnTo>
                    <a:pt x="299753" y="10600"/>
                  </a:lnTo>
                  <a:lnTo>
                    <a:pt x="294257" y="1565"/>
                  </a:lnTo>
                  <a:lnTo>
                    <a:pt x="292814" y="824"/>
                  </a:lnTo>
                  <a:lnTo>
                    <a:pt x="288565" y="0"/>
                  </a:lnTo>
                  <a:lnTo>
                    <a:pt x="287035" y="773"/>
                  </a:lnTo>
                  <a:lnTo>
                    <a:pt x="286015" y="2280"/>
                  </a:lnTo>
                  <a:lnTo>
                    <a:pt x="285335" y="4277"/>
                  </a:lnTo>
                  <a:lnTo>
                    <a:pt x="278107" y="15603"/>
                  </a:lnTo>
                  <a:lnTo>
                    <a:pt x="268157" y="60242"/>
                  </a:lnTo>
                  <a:lnTo>
                    <a:pt x="266384" y="104669"/>
                  </a:lnTo>
                  <a:lnTo>
                    <a:pt x="263523" y="147147"/>
                  </a:lnTo>
                  <a:lnTo>
                    <a:pt x="259064" y="185680"/>
                  </a:lnTo>
                  <a:lnTo>
                    <a:pt x="257742" y="222232"/>
                  </a:lnTo>
                  <a:lnTo>
                    <a:pt x="257350" y="260844"/>
                  </a:lnTo>
                  <a:lnTo>
                    <a:pt x="257235" y="301058"/>
                  </a:lnTo>
                  <a:lnTo>
                    <a:pt x="257201" y="338108"/>
                  </a:lnTo>
                  <a:lnTo>
                    <a:pt x="257190" y="374222"/>
                  </a:lnTo>
                  <a:lnTo>
                    <a:pt x="252446" y="417240"/>
                  </a:lnTo>
                  <a:lnTo>
                    <a:pt x="248808" y="460802"/>
                  </a:lnTo>
                  <a:lnTo>
                    <a:pt x="248271" y="504828"/>
                  </a:lnTo>
                  <a:lnTo>
                    <a:pt x="248259" y="507641"/>
                  </a:lnTo>
                  <a:lnTo>
                    <a:pt x="252997" y="503388"/>
                  </a:lnTo>
                  <a:lnTo>
                    <a:pt x="255324" y="498529"/>
                  </a:lnTo>
                  <a:lnTo>
                    <a:pt x="264205" y="454500"/>
                  </a:lnTo>
                  <a:lnTo>
                    <a:pt x="268195" y="436820"/>
                  </a:lnTo>
                  <a:lnTo>
                    <a:pt x="284157" y="403817"/>
                  </a:lnTo>
                  <a:lnTo>
                    <a:pt x="295917" y="389792"/>
                  </a:lnTo>
                  <a:lnTo>
                    <a:pt x="309563" y="380496"/>
                  </a:lnTo>
                  <a:lnTo>
                    <a:pt x="321432" y="376197"/>
                  </a:lnTo>
                  <a:lnTo>
                    <a:pt x="331233" y="374924"/>
                  </a:lnTo>
                  <a:lnTo>
                    <a:pt x="345161" y="379287"/>
                  </a:lnTo>
                  <a:lnTo>
                    <a:pt x="353502" y="386818"/>
                  </a:lnTo>
                  <a:lnTo>
                    <a:pt x="373104" y="414922"/>
                  </a:lnTo>
                  <a:lnTo>
                    <a:pt x="388470" y="454394"/>
                  </a:lnTo>
                  <a:lnTo>
                    <a:pt x="397910" y="490610"/>
                  </a:lnTo>
                  <a:lnTo>
                    <a:pt x="406508" y="516702"/>
                  </a:lnTo>
                  <a:lnTo>
                    <a:pt x="410901" y="534956"/>
                  </a:lnTo>
                  <a:lnTo>
                    <a:pt x="417988" y="551600"/>
                  </a:lnTo>
                  <a:lnTo>
                    <a:pt x="426850" y="56191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1" name="SMARTInkShape-23"/>
            <p:cNvSpPr/>
            <p:nvPr>
              <p:custDataLst>
                <p:tags r:id="rId11"/>
              </p:custDataLst>
            </p:nvPr>
          </p:nvSpPr>
          <p:spPr>
            <a:xfrm>
              <a:off x="6269088" y="5492167"/>
              <a:ext cx="187077" cy="196045"/>
            </a:xfrm>
            <a:custGeom>
              <a:avLst/>
              <a:gdLst/>
              <a:ahLst/>
              <a:cxnLst/>
              <a:rect l="0" t="0" r="0" b="0"/>
              <a:pathLst>
                <a:path w="187077" h="196045">
                  <a:moveTo>
                    <a:pt x="142428" y="26380"/>
                  </a:moveTo>
                  <a:lnTo>
                    <a:pt x="142428" y="26380"/>
                  </a:lnTo>
                  <a:lnTo>
                    <a:pt x="127197" y="12140"/>
                  </a:lnTo>
                  <a:lnTo>
                    <a:pt x="115570" y="6590"/>
                  </a:lnTo>
                  <a:lnTo>
                    <a:pt x="112616" y="4257"/>
                  </a:lnTo>
                  <a:lnTo>
                    <a:pt x="104043" y="1664"/>
                  </a:lnTo>
                  <a:lnTo>
                    <a:pt x="87110" y="0"/>
                  </a:lnTo>
                  <a:lnTo>
                    <a:pt x="55693" y="7315"/>
                  </a:lnTo>
                  <a:lnTo>
                    <a:pt x="50870" y="9701"/>
                  </a:lnTo>
                  <a:lnTo>
                    <a:pt x="13054" y="44131"/>
                  </a:lnTo>
                  <a:lnTo>
                    <a:pt x="7191" y="53137"/>
                  </a:lnTo>
                  <a:lnTo>
                    <a:pt x="2948" y="59107"/>
                  </a:lnTo>
                  <a:lnTo>
                    <a:pt x="558" y="68047"/>
                  </a:lnTo>
                  <a:lnTo>
                    <a:pt x="0" y="74003"/>
                  </a:lnTo>
                  <a:lnTo>
                    <a:pt x="2397" y="79957"/>
                  </a:lnTo>
                  <a:lnTo>
                    <a:pt x="5778" y="85910"/>
                  </a:lnTo>
                  <a:lnTo>
                    <a:pt x="8673" y="94840"/>
                  </a:lnTo>
                  <a:lnTo>
                    <a:pt x="12867" y="100794"/>
                  </a:lnTo>
                  <a:lnTo>
                    <a:pt x="20683" y="104101"/>
                  </a:lnTo>
                  <a:lnTo>
                    <a:pt x="51587" y="106592"/>
                  </a:lnTo>
                  <a:lnTo>
                    <a:pt x="74250" y="99588"/>
                  </a:lnTo>
                  <a:lnTo>
                    <a:pt x="85999" y="94304"/>
                  </a:lnTo>
                  <a:lnTo>
                    <a:pt x="95189" y="86003"/>
                  </a:lnTo>
                  <a:lnTo>
                    <a:pt x="103573" y="76692"/>
                  </a:lnTo>
                  <a:lnTo>
                    <a:pt x="118458" y="64879"/>
                  </a:lnTo>
                  <a:lnTo>
                    <a:pt x="128601" y="50244"/>
                  </a:lnTo>
                  <a:lnTo>
                    <a:pt x="135176" y="35908"/>
                  </a:lnTo>
                  <a:lnTo>
                    <a:pt x="140995" y="28262"/>
                  </a:lnTo>
                  <a:lnTo>
                    <a:pt x="142302" y="18856"/>
                  </a:lnTo>
                  <a:lnTo>
                    <a:pt x="142424" y="35529"/>
                  </a:lnTo>
                  <a:lnTo>
                    <a:pt x="134739" y="73072"/>
                  </a:lnTo>
                  <a:lnTo>
                    <a:pt x="141295" y="117098"/>
                  </a:lnTo>
                  <a:lnTo>
                    <a:pt x="144924" y="150799"/>
                  </a:lnTo>
                  <a:lnTo>
                    <a:pt x="157639" y="180090"/>
                  </a:lnTo>
                  <a:lnTo>
                    <a:pt x="163409" y="188292"/>
                  </a:lnTo>
                  <a:lnTo>
                    <a:pt x="169282" y="192599"/>
                  </a:lnTo>
                  <a:lnTo>
                    <a:pt x="176395" y="195363"/>
                  </a:lnTo>
                  <a:lnTo>
                    <a:pt x="187076" y="19604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SMARTInkShape-24"/>
            <p:cNvSpPr/>
            <p:nvPr>
              <p:custDataLst>
                <p:tags r:id="rId12"/>
              </p:custDataLst>
            </p:nvPr>
          </p:nvSpPr>
          <p:spPr>
            <a:xfrm>
              <a:off x="6295430" y="5277971"/>
              <a:ext cx="201598" cy="151280"/>
            </a:xfrm>
            <a:custGeom>
              <a:avLst/>
              <a:gdLst/>
              <a:ahLst/>
              <a:cxnLst/>
              <a:rect l="0" t="0" r="0" b="0"/>
              <a:pathLst>
                <a:path w="201598" h="151280">
                  <a:moveTo>
                    <a:pt x="196453" y="151279"/>
                  </a:moveTo>
                  <a:lnTo>
                    <a:pt x="196453" y="151279"/>
                  </a:lnTo>
                  <a:lnTo>
                    <a:pt x="201193" y="151279"/>
                  </a:lnTo>
                  <a:lnTo>
                    <a:pt x="201597" y="150287"/>
                  </a:lnTo>
                  <a:lnTo>
                    <a:pt x="197035" y="142184"/>
                  </a:lnTo>
                  <a:lnTo>
                    <a:pt x="195512" y="121054"/>
                  </a:lnTo>
                  <a:lnTo>
                    <a:pt x="177974" y="79101"/>
                  </a:lnTo>
                  <a:lnTo>
                    <a:pt x="151788" y="37268"/>
                  </a:lnTo>
                  <a:lnTo>
                    <a:pt x="139895" y="23697"/>
                  </a:lnTo>
                  <a:lnTo>
                    <a:pt x="114350" y="5463"/>
                  </a:lnTo>
                  <a:lnTo>
                    <a:pt x="105061" y="2136"/>
                  </a:lnTo>
                  <a:lnTo>
                    <a:pt x="87670" y="0"/>
                  </a:lnTo>
                  <a:lnTo>
                    <a:pt x="73050" y="4371"/>
                  </a:lnTo>
                  <a:lnTo>
                    <a:pt x="57461" y="14736"/>
                  </a:lnTo>
                  <a:lnTo>
                    <a:pt x="47893" y="24391"/>
                  </a:lnTo>
                  <a:lnTo>
                    <a:pt x="17863" y="64466"/>
                  </a:lnTo>
                  <a:lnTo>
                    <a:pt x="2646" y="88205"/>
                  </a:lnTo>
                  <a:lnTo>
                    <a:pt x="0" y="10663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3" name="SMARTInkShape-25"/>
            <p:cNvSpPr/>
            <p:nvPr>
              <p:custDataLst>
                <p:tags r:id="rId13"/>
              </p:custDataLst>
            </p:nvPr>
          </p:nvSpPr>
          <p:spPr>
            <a:xfrm>
              <a:off x="6491896" y="5108149"/>
              <a:ext cx="115964" cy="562204"/>
            </a:xfrm>
            <a:custGeom>
              <a:avLst/>
              <a:gdLst/>
              <a:ahLst/>
              <a:cxnLst/>
              <a:rect l="0" t="0" r="0" b="0"/>
              <a:pathLst>
                <a:path w="115964" h="562204">
                  <a:moveTo>
                    <a:pt x="107143" y="8562"/>
                  </a:moveTo>
                  <a:lnTo>
                    <a:pt x="107143" y="8562"/>
                  </a:lnTo>
                  <a:lnTo>
                    <a:pt x="115705" y="0"/>
                  </a:lnTo>
                  <a:lnTo>
                    <a:pt x="115963" y="4482"/>
                  </a:lnTo>
                  <a:lnTo>
                    <a:pt x="106972" y="40770"/>
                  </a:lnTo>
                  <a:lnTo>
                    <a:pt x="97592" y="81657"/>
                  </a:lnTo>
                  <a:lnTo>
                    <a:pt x="91746" y="116210"/>
                  </a:lnTo>
                  <a:lnTo>
                    <a:pt x="87367" y="151582"/>
                  </a:lnTo>
                  <a:lnTo>
                    <a:pt x="79786" y="189845"/>
                  </a:lnTo>
                  <a:lnTo>
                    <a:pt x="68610" y="232601"/>
                  </a:lnTo>
                  <a:lnTo>
                    <a:pt x="55377" y="276689"/>
                  </a:lnTo>
                  <a:lnTo>
                    <a:pt x="45172" y="318525"/>
                  </a:lnTo>
                  <a:lnTo>
                    <a:pt x="35864" y="356056"/>
                  </a:lnTo>
                  <a:lnTo>
                    <a:pt x="26823" y="392312"/>
                  </a:lnTo>
                  <a:lnTo>
                    <a:pt x="17860" y="428191"/>
                  </a:lnTo>
                  <a:lnTo>
                    <a:pt x="5943" y="471128"/>
                  </a:lnTo>
                  <a:lnTo>
                    <a:pt x="771" y="514674"/>
                  </a:lnTo>
                  <a:lnTo>
                    <a:pt x="0" y="551304"/>
                  </a:lnTo>
                  <a:lnTo>
                    <a:pt x="8917" y="56220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SMARTInkShape-26"/>
            <p:cNvSpPr/>
            <p:nvPr>
              <p:custDataLst>
                <p:tags r:id="rId14"/>
              </p:custDataLst>
            </p:nvPr>
          </p:nvSpPr>
          <p:spPr>
            <a:xfrm>
              <a:off x="6500813" y="5402838"/>
              <a:ext cx="151805" cy="17483"/>
            </a:xfrm>
            <a:custGeom>
              <a:avLst/>
              <a:gdLst/>
              <a:ahLst/>
              <a:cxnLst/>
              <a:rect l="0" t="0" r="0" b="0"/>
              <a:pathLst>
                <a:path w="151805" h="17483">
                  <a:moveTo>
                    <a:pt x="151804" y="17482"/>
                  </a:moveTo>
                  <a:lnTo>
                    <a:pt x="151804" y="17482"/>
                  </a:lnTo>
                  <a:lnTo>
                    <a:pt x="137546" y="11345"/>
                  </a:lnTo>
                  <a:lnTo>
                    <a:pt x="96843" y="7805"/>
                  </a:lnTo>
                  <a:lnTo>
                    <a:pt x="59588" y="1533"/>
                  </a:lnTo>
                  <a:lnTo>
                    <a:pt x="33267" y="0"/>
                  </a:lnTo>
                  <a:lnTo>
                    <a:pt x="0" y="855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41" name="SMARTInkShape-Group9"/>
          <p:cNvGrpSpPr/>
          <p:nvPr/>
        </p:nvGrpSpPr>
        <p:grpSpPr>
          <a:xfrm>
            <a:off x="6634758" y="4929735"/>
            <a:ext cx="1732360" cy="785266"/>
            <a:chOff x="6634758" y="4929735"/>
            <a:chExt cx="1732360" cy="785266"/>
          </a:xfrm>
        </p:grpSpPr>
        <p:sp>
          <p:nvSpPr>
            <p:cNvPr id="36" name="SMARTInkShape-27"/>
            <p:cNvSpPr/>
            <p:nvPr>
              <p:custDataLst>
                <p:tags r:id="rId3"/>
              </p:custDataLst>
            </p:nvPr>
          </p:nvSpPr>
          <p:spPr>
            <a:xfrm>
              <a:off x="6634758" y="4955977"/>
              <a:ext cx="223243" cy="759024"/>
            </a:xfrm>
            <a:custGeom>
              <a:avLst/>
              <a:gdLst/>
              <a:ahLst/>
              <a:cxnLst/>
              <a:rect l="0" t="0" r="0" b="0"/>
              <a:pathLst>
                <a:path w="223243" h="759024">
                  <a:moveTo>
                    <a:pt x="223242" y="0"/>
                  </a:moveTo>
                  <a:lnTo>
                    <a:pt x="223242" y="0"/>
                  </a:lnTo>
                  <a:lnTo>
                    <a:pt x="223242" y="30169"/>
                  </a:lnTo>
                  <a:lnTo>
                    <a:pt x="212218" y="74331"/>
                  </a:lnTo>
                  <a:lnTo>
                    <a:pt x="198161" y="117459"/>
                  </a:lnTo>
                  <a:lnTo>
                    <a:pt x="180400" y="158947"/>
                  </a:lnTo>
                  <a:lnTo>
                    <a:pt x="170200" y="192285"/>
                  </a:lnTo>
                  <a:lnTo>
                    <a:pt x="158248" y="230937"/>
                  </a:lnTo>
                  <a:lnTo>
                    <a:pt x="142138" y="270170"/>
                  </a:lnTo>
                  <a:lnTo>
                    <a:pt x="127442" y="313214"/>
                  </a:lnTo>
                  <a:lnTo>
                    <a:pt x="114160" y="354741"/>
                  </a:lnTo>
                  <a:lnTo>
                    <a:pt x="97656" y="394827"/>
                  </a:lnTo>
                  <a:lnTo>
                    <a:pt x="82844" y="438123"/>
                  </a:lnTo>
                  <a:lnTo>
                    <a:pt x="72171" y="482371"/>
                  </a:lnTo>
                  <a:lnTo>
                    <a:pt x="60079" y="524255"/>
                  </a:lnTo>
                  <a:lnTo>
                    <a:pt x="46574" y="561800"/>
                  </a:lnTo>
                  <a:lnTo>
                    <a:pt x="36289" y="598060"/>
                  </a:lnTo>
                  <a:lnTo>
                    <a:pt x="26959" y="633939"/>
                  </a:lnTo>
                  <a:lnTo>
                    <a:pt x="14917" y="676878"/>
                  </a:lnTo>
                  <a:lnTo>
                    <a:pt x="4714" y="719649"/>
                  </a:lnTo>
                  <a:lnTo>
                    <a:pt x="0" y="75902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SMARTInkShape-28"/>
            <p:cNvSpPr/>
            <p:nvPr>
              <p:custDataLst>
                <p:tags r:id="rId4"/>
              </p:custDataLst>
            </p:nvPr>
          </p:nvSpPr>
          <p:spPr>
            <a:xfrm>
              <a:off x="6822518" y="4929735"/>
              <a:ext cx="597124" cy="780540"/>
            </a:xfrm>
            <a:custGeom>
              <a:avLst/>
              <a:gdLst/>
              <a:ahLst/>
              <a:cxnLst/>
              <a:rect l="0" t="0" r="0" b="0"/>
              <a:pathLst>
                <a:path w="597124" h="780540">
                  <a:moveTo>
                    <a:pt x="321232" y="383429"/>
                  </a:moveTo>
                  <a:lnTo>
                    <a:pt x="321232" y="383429"/>
                  </a:lnTo>
                  <a:lnTo>
                    <a:pt x="307930" y="383429"/>
                  </a:lnTo>
                  <a:lnTo>
                    <a:pt x="302753" y="380783"/>
                  </a:lnTo>
                  <a:lnTo>
                    <a:pt x="297144" y="377292"/>
                  </a:lnTo>
                  <a:lnTo>
                    <a:pt x="287415" y="375326"/>
                  </a:lnTo>
                  <a:lnTo>
                    <a:pt x="255392" y="375564"/>
                  </a:lnTo>
                  <a:lnTo>
                    <a:pt x="214054" y="392595"/>
                  </a:lnTo>
                  <a:lnTo>
                    <a:pt x="175709" y="412884"/>
                  </a:lnTo>
                  <a:lnTo>
                    <a:pt x="134260" y="439103"/>
                  </a:lnTo>
                  <a:lnTo>
                    <a:pt x="90971" y="472910"/>
                  </a:lnTo>
                  <a:lnTo>
                    <a:pt x="56155" y="508460"/>
                  </a:lnTo>
                  <a:lnTo>
                    <a:pt x="24982" y="550117"/>
                  </a:lnTo>
                  <a:lnTo>
                    <a:pt x="8877" y="589596"/>
                  </a:lnTo>
                  <a:lnTo>
                    <a:pt x="1564" y="619945"/>
                  </a:lnTo>
                  <a:lnTo>
                    <a:pt x="0" y="658175"/>
                  </a:lnTo>
                  <a:lnTo>
                    <a:pt x="861" y="671234"/>
                  </a:lnTo>
                  <a:lnTo>
                    <a:pt x="17861" y="713773"/>
                  </a:lnTo>
                  <a:lnTo>
                    <a:pt x="29269" y="731671"/>
                  </a:lnTo>
                  <a:lnTo>
                    <a:pt x="45217" y="746896"/>
                  </a:lnTo>
                  <a:lnTo>
                    <a:pt x="87268" y="767173"/>
                  </a:lnTo>
                  <a:lnTo>
                    <a:pt x="101162" y="772263"/>
                  </a:lnTo>
                  <a:lnTo>
                    <a:pt x="143056" y="780539"/>
                  </a:lnTo>
                  <a:lnTo>
                    <a:pt x="179432" y="778195"/>
                  </a:lnTo>
                  <a:lnTo>
                    <a:pt x="211307" y="774902"/>
                  </a:lnTo>
                  <a:lnTo>
                    <a:pt x="251894" y="757017"/>
                  </a:lnTo>
                  <a:lnTo>
                    <a:pt x="293093" y="734375"/>
                  </a:lnTo>
                  <a:lnTo>
                    <a:pt x="336033" y="702672"/>
                  </a:lnTo>
                  <a:lnTo>
                    <a:pt x="374206" y="659222"/>
                  </a:lnTo>
                  <a:lnTo>
                    <a:pt x="401420" y="621580"/>
                  </a:lnTo>
                  <a:lnTo>
                    <a:pt x="425689" y="579008"/>
                  </a:lnTo>
                  <a:lnTo>
                    <a:pt x="445448" y="537621"/>
                  </a:lnTo>
                  <a:lnTo>
                    <a:pt x="463871" y="494930"/>
                  </a:lnTo>
                  <a:lnTo>
                    <a:pt x="475908" y="462751"/>
                  </a:lnTo>
                  <a:lnTo>
                    <a:pt x="487873" y="431912"/>
                  </a:lnTo>
                  <a:lnTo>
                    <a:pt x="497159" y="399024"/>
                  </a:lnTo>
                  <a:lnTo>
                    <a:pt x="504594" y="365555"/>
                  </a:lnTo>
                  <a:lnTo>
                    <a:pt x="511205" y="334144"/>
                  </a:lnTo>
                  <a:lnTo>
                    <a:pt x="514805" y="303647"/>
                  </a:lnTo>
                  <a:lnTo>
                    <a:pt x="517398" y="273556"/>
                  </a:lnTo>
                  <a:lnTo>
                    <a:pt x="521856" y="243646"/>
                  </a:lnTo>
                  <a:lnTo>
                    <a:pt x="524500" y="213816"/>
                  </a:lnTo>
                  <a:lnTo>
                    <a:pt x="523343" y="171778"/>
                  </a:lnTo>
                  <a:lnTo>
                    <a:pt x="519361" y="134186"/>
                  </a:lnTo>
                  <a:lnTo>
                    <a:pt x="513275" y="90669"/>
                  </a:lnTo>
                  <a:lnTo>
                    <a:pt x="506705" y="51421"/>
                  </a:lnTo>
                  <a:lnTo>
                    <a:pt x="499218" y="31056"/>
                  </a:lnTo>
                  <a:lnTo>
                    <a:pt x="484559" y="8805"/>
                  </a:lnTo>
                  <a:lnTo>
                    <a:pt x="483695" y="5688"/>
                  </a:lnTo>
                  <a:lnTo>
                    <a:pt x="482126" y="3609"/>
                  </a:lnTo>
                  <a:lnTo>
                    <a:pt x="474429" y="0"/>
                  </a:lnTo>
                  <a:lnTo>
                    <a:pt x="468708" y="4355"/>
                  </a:lnTo>
                  <a:lnTo>
                    <a:pt x="460730" y="11929"/>
                  </a:lnTo>
                  <a:lnTo>
                    <a:pt x="457645" y="20211"/>
                  </a:lnTo>
                  <a:lnTo>
                    <a:pt x="454510" y="55580"/>
                  </a:lnTo>
                  <a:lnTo>
                    <a:pt x="448174" y="98770"/>
                  </a:lnTo>
                  <a:lnTo>
                    <a:pt x="446818" y="136367"/>
                  </a:lnTo>
                  <a:lnTo>
                    <a:pt x="446417" y="178926"/>
                  </a:lnTo>
                  <a:lnTo>
                    <a:pt x="448944" y="222955"/>
                  </a:lnTo>
                  <a:lnTo>
                    <a:pt x="452407" y="253568"/>
                  </a:lnTo>
                  <a:lnTo>
                    <a:pt x="453946" y="287018"/>
                  </a:lnTo>
                  <a:lnTo>
                    <a:pt x="451984" y="319082"/>
                  </a:lnTo>
                  <a:lnTo>
                    <a:pt x="448798" y="349869"/>
                  </a:lnTo>
                  <a:lnTo>
                    <a:pt x="447381" y="380089"/>
                  </a:lnTo>
                  <a:lnTo>
                    <a:pt x="446751" y="412702"/>
                  </a:lnTo>
                  <a:lnTo>
                    <a:pt x="446472" y="446048"/>
                  </a:lnTo>
                  <a:lnTo>
                    <a:pt x="446347" y="477406"/>
                  </a:lnTo>
                  <a:lnTo>
                    <a:pt x="441537" y="518210"/>
                  </a:lnTo>
                  <a:lnTo>
                    <a:pt x="438567" y="555436"/>
                  </a:lnTo>
                  <a:lnTo>
                    <a:pt x="437564" y="595448"/>
                  </a:lnTo>
                  <a:lnTo>
                    <a:pt x="437333" y="639436"/>
                  </a:lnTo>
                  <a:lnTo>
                    <a:pt x="437320" y="648972"/>
                  </a:lnTo>
                  <a:lnTo>
                    <a:pt x="438312" y="648762"/>
                  </a:lnTo>
                  <a:lnTo>
                    <a:pt x="449747" y="638684"/>
                  </a:lnTo>
                  <a:lnTo>
                    <a:pt x="452764" y="630490"/>
                  </a:lnTo>
                  <a:lnTo>
                    <a:pt x="456089" y="619242"/>
                  </a:lnTo>
                  <a:lnTo>
                    <a:pt x="478416" y="576625"/>
                  </a:lnTo>
                  <a:lnTo>
                    <a:pt x="493797" y="534805"/>
                  </a:lnTo>
                  <a:lnTo>
                    <a:pt x="519414" y="494047"/>
                  </a:lnTo>
                  <a:lnTo>
                    <a:pt x="538412" y="462626"/>
                  </a:lnTo>
                  <a:lnTo>
                    <a:pt x="547072" y="458315"/>
                  </a:lnTo>
                  <a:lnTo>
                    <a:pt x="552159" y="457166"/>
                  </a:lnTo>
                  <a:lnTo>
                    <a:pt x="555550" y="457391"/>
                  </a:lnTo>
                  <a:lnTo>
                    <a:pt x="557811" y="458535"/>
                  </a:lnTo>
                  <a:lnTo>
                    <a:pt x="580308" y="491464"/>
                  </a:lnTo>
                  <a:lnTo>
                    <a:pt x="585205" y="503874"/>
                  </a:lnTo>
                  <a:lnTo>
                    <a:pt x="593347" y="544737"/>
                  </a:lnTo>
                  <a:lnTo>
                    <a:pt x="597123" y="586132"/>
                  </a:lnTo>
                  <a:lnTo>
                    <a:pt x="595223" y="626648"/>
                  </a:lnTo>
                  <a:lnTo>
                    <a:pt x="590327" y="667833"/>
                  </a:lnTo>
                  <a:lnTo>
                    <a:pt x="589193" y="709248"/>
                  </a:lnTo>
                  <a:lnTo>
                    <a:pt x="589125" y="722172"/>
                  </a:lnTo>
                  <a:lnTo>
                    <a:pt x="589123" y="71382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8" name="SMARTInkShape-29"/>
            <p:cNvSpPr/>
            <p:nvPr>
              <p:custDataLst>
                <p:tags r:id="rId5"/>
              </p:custDataLst>
            </p:nvPr>
          </p:nvSpPr>
          <p:spPr>
            <a:xfrm>
              <a:off x="7438854" y="5340486"/>
              <a:ext cx="329975" cy="285157"/>
            </a:xfrm>
            <a:custGeom>
              <a:avLst/>
              <a:gdLst/>
              <a:ahLst/>
              <a:cxnLst/>
              <a:rect l="0" t="0" r="0" b="0"/>
              <a:pathLst>
                <a:path w="329975" h="285157">
                  <a:moveTo>
                    <a:pt x="17435" y="106623"/>
                  </a:moveTo>
                  <a:lnTo>
                    <a:pt x="17435" y="106623"/>
                  </a:lnTo>
                  <a:lnTo>
                    <a:pt x="22176" y="111364"/>
                  </a:lnTo>
                  <a:lnTo>
                    <a:pt x="27148" y="113691"/>
                  </a:lnTo>
                  <a:lnTo>
                    <a:pt x="29864" y="114312"/>
                  </a:lnTo>
                  <a:lnTo>
                    <a:pt x="44292" y="122457"/>
                  </a:lnTo>
                  <a:lnTo>
                    <a:pt x="88710" y="124467"/>
                  </a:lnTo>
                  <a:lnTo>
                    <a:pt x="91741" y="124472"/>
                  </a:lnTo>
                  <a:lnTo>
                    <a:pt x="97754" y="121833"/>
                  </a:lnTo>
                  <a:lnTo>
                    <a:pt x="100746" y="119739"/>
                  </a:lnTo>
                  <a:lnTo>
                    <a:pt x="104072" y="114768"/>
                  </a:lnTo>
                  <a:lnTo>
                    <a:pt x="106542" y="109250"/>
                  </a:lnTo>
                  <a:lnTo>
                    <a:pt x="110947" y="103492"/>
                  </a:lnTo>
                  <a:lnTo>
                    <a:pt x="113566" y="94979"/>
                  </a:lnTo>
                  <a:lnTo>
                    <a:pt x="115539" y="63551"/>
                  </a:lnTo>
                  <a:lnTo>
                    <a:pt x="112961" y="55069"/>
                  </a:lnTo>
                  <a:lnTo>
                    <a:pt x="88801" y="17930"/>
                  </a:lnTo>
                  <a:lnTo>
                    <a:pt x="76952" y="5540"/>
                  </a:lnTo>
                  <a:lnTo>
                    <a:pt x="68361" y="2166"/>
                  </a:lnTo>
                  <a:lnTo>
                    <a:pt x="51417" y="0"/>
                  </a:lnTo>
                  <a:lnTo>
                    <a:pt x="44775" y="2350"/>
                  </a:lnTo>
                  <a:lnTo>
                    <a:pt x="27686" y="11942"/>
                  </a:lnTo>
                  <a:lnTo>
                    <a:pt x="19346" y="22871"/>
                  </a:lnTo>
                  <a:lnTo>
                    <a:pt x="13323" y="36658"/>
                  </a:lnTo>
                  <a:lnTo>
                    <a:pt x="2792" y="80878"/>
                  </a:lnTo>
                  <a:lnTo>
                    <a:pt x="0" y="124620"/>
                  </a:lnTo>
                  <a:lnTo>
                    <a:pt x="5796" y="166365"/>
                  </a:lnTo>
                  <a:lnTo>
                    <a:pt x="12889" y="208675"/>
                  </a:lnTo>
                  <a:lnTo>
                    <a:pt x="29465" y="246335"/>
                  </a:lnTo>
                  <a:lnTo>
                    <a:pt x="37995" y="255699"/>
                  </a:lnTo>
                  <a:lnTo>
                    <a:pt x="47408" y="262176"/>
                  </a:lnTo>
                  <a:lnTo>
                    <a:pt x="54899" y="265055"/>
                  </a:lnTo>
                  <a:lnTo>
                    <a:pt x="86311" y="267155"/>
                  </a:lnTo>
                  <a:lnTo>
                    <a:pt x="103878" y="262557"/>
                  </a:lnTo>
                  <a:lnTo>
                    <a:pt x="113070" y="254971"/>
                  </a:lnTo>
                  <a:lnTo>
                    <a:pt x="143007" y="215338"/>
                  </a:lnTo>
                  <a:lnTo>
                    <a:pt x="153611" y="200582"/>
                  </a:lnTo>
                  <a:lnTo>
                    <a:pt x="168504" y="161417"/>
                  </a:lnTo>
                  <a:lnTo>
                    <a:pt x="185741" y="124722"/>
                  </a:lnTo>
                  <a:lnTo>
                    <a:pt x="200134" y="88811"/>
                  </a:lnTo>
                  <a:lnTo>
                    <a:pt x="209064" y="48863"/>
                  </a:lnTo>
                  <a:lnTo>
                    <a:pt x="222672" y="17909"/>
                  </a:lnTo>
                  <a:lnTo>
                    <a:pt x="227515" y="26980"/>
                  </a:lnTo>
                  <a:lnTo>
                    <a:pt x="230912" y="47823"/>
                  </a:lnTo>
                  <a:lnTo>
                    <a:pt x="232667" y="90004"/>
                  </a:lnTo>
                  <a:lnTo>
                    <a:pt x="238801" y="127373"/>
                  </a:lnTo>
                  <a:lnTo>
                    <a:pt x="245048" y="167938"/>
                  </a:lnTo>
                  <a:lnTo>
                    <a:pt x="254843" y="204614"/>
                  </a:lnTo>
                  <a:lnTo>
                    <a:pt x="262791" y="244727"/>
                  </a:lnTo>
                  <a:lnTo>
                    <a:pt x="276565" y="273405"/>
                  </a:lnTo>
                  <a:lnTo>
                    <a:pt x="282424" y="279967"/>
                  </a:lnTo>
                  <a:lnTo>
                    <a:pt x="288336" y="282884"/>
                  </a:lnTo>
                  <a:lnTo>
                    <a:pt x="318913" y="285156"/>
                  </a:lnTo>
                  <a:lnTo>
                    <a:pt x="329974" y="27628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9" name="SMARTInkShape-30"/>
            <p:cNvSpPr/>
            <p:nvPr>
              <p:custDataLst>
                <p:tags r:id="rId6"/>
              </p:custDataLst>
            </p:nvPr>
          </p:nvSpPr>
          <p:spPr>
            <a:xfrm>
              <a:off x="7787224" y="5002157"/>
              <a:ext cx="392354" cy="623547"/>
            </a:xfrm>
            <a:custGeom>
              <a:avLst/>
              <a:gdLst/>
              <a:ahLst/>
              <a:cxnLst/>
              <a:rect l="0" t="0" r="0" b="0"/>
              <a:pathLst>
                <a:path w="392354" h="623547">
                  <a:moveTo>
                    <a:pt x="186987" y="364585"/>
                  </a:moveTo>
                  <a:lnTo>
                    <a:pt x="186987" y="364585"/>
                  </a:lnTo>
                  <a:lnTo>
                    <a:pt x="186987" y="356024"/>
                  </a:lnTo>
                  <a:lnTo>
                    <a:pt x="173721" y="349592"/>
                  </a:lnTo>
                  <a:lnTo>
                    <a:pt x="157871" y="347292"/>
                  </a:lnTo>
                  <a:lnTo>
                    <a:pt x="123989" y="347792"/>
                  </a:lnTo>
                  <a:lnTo>
                    <a:pt x="110702" y="351499"/>
                  </a:lnTo>
                  <a:lnTo>
                    <a:pt x="67989" y="379738"/>
                  </a:lnTo>
                  <a:lnTo>
                    <a:pt x="33203" y="412495"/>
                  </a:lnTo>
                  <a:lnTo>
                    <a:pt x="8626" y="453898"/>
                  </a:lnTo>
                  <a:lnTo>
                    <a:pt x="3535" y="466787"/>
                  </a:lnTo>
                  <a:lnTo>
                    <a:pt x="0" y="503243"/>
                  </a:lnTo>
                  <a:lnTo>
                    <a:pt x="8589" y="546083"/>
                  </a:lnTo>
                  <a:lnTo>
                    <a:pt x="15287" y="563001"/>
                  </a:lnTo>
                  <a:lnTo>
                    <a:pt x="20717" y="571171"/>
                  </a:lnTo>
                  <a:lnTo>
                    <a:pt x="39417" y="584500"/>
                  </a:lnTo>
                  <a:lnTo>
                    <a:pt x="57383" y="592684"/>
                  </a:lnTo>
                  <a:lnTo>
                    <a:pt x="72830" y="594947"/>
                  </a:lnTo>
                  <a:lnTo>
                    <a:pt x="93521" y="591480"/>
                  </a:lnTo>
                  <a:lnTo>
                    <a:pt x="124427" y="580428"/>
                  </a:lnTo>
                  <a:lnTo>
                    <a:pt x="161563" y="554502"/>
                  </a:lnTo>
                  <a:lnTo>
                    <a:pt x="202380" y="515529"/>
                  </a:lnTo>
                  <a:lnTo>
                    <a:pt x="232912" y="480501"/>
                  </a:lnTo>
                  <a:lnTo>
                    <a:pt x="261469" y="437789"/>
                  </a:lnTo>
                  <a:lnTo>
                    <a:pt x="285124" y="402922"/>
                  </a:lnTo>
                  <a:lnTo>
                    <a:pt x="305141" y="366463"/>
                  </a:lnTo>
                  <a:lnTo>
                    <a:pt x="322647" y="324682"/>
                  </a:lnTo>
                  <a:lnTo>
                    <a:pt x="334559" y="281876"/>
                  </a:lnTo>
                  <a:lnTo>
                    <a:pt x="344373" y="242624"/>
                  </a:lnTo>
                  <a:lnTo>
                    <a:pt x="352572" y="201008"/>
                  </a:lnTo>
                  <a:lnTo>
                    <a:pt x="356434" y="163101"/>
                  </a:lnTo>
                  <a:lnTo>
                    <a:pt x="362430" y="127725"/>
                  </a:lnTo>
                  <a:lnTo>
                    <a:pt x="363654" y="97951"/>
                  </a:lnTo>
                  <a:lnTo>
                    <a:pt x="358328" y="61223"/>
                  </a:lnTo>
                  <a:lnTo>
                    <a:pt x="356404" y="45211"/>
                  </a:lnTo>
                  <a:lnTo>
                    <a:pt x="347622" y="14866"/>
                  </a:lnTo>
                  <a:lnTo>
                    <a:pt x="345671" y="12376"/>
                  </a:lnTo>
                  <a:lnTo>
                    <a:pt x="331506" y="0"/>
                  </a:lnTo>
                  <a:lnTo>
                    <a:pt x="329966" y="482"/>
                  </a:lnTo>
                  <a:lnTo>
                    <a:pt x="325608" y="3662"/>
                  </a:lnTo>
                  <a:lnTo>
                    <a:pt x="317577" y="15772"/>
                  </a:lnTo>
                  <a:lnTo>
                    <a:pt x="307752" y="54022"/>
                  </a:lnTo>
                  <a:lnTo>
                    <a:pt x="296867" y="96276"/>
                  </a:lnTo>
                  <a:lnTo>
                    <a:pt x="288116" y="137030"/>
                  </a:lnTo>
                  <a:lnTo>
                    <a:pt x="279239" y="180524"/>
                  </a:lnTo>
                  <a:lnTo>
                    <a:pt x="273297" y="210019"/>
                  </a:lnTo>
                  <a:lnTo>
                    <a:pt x="267350" y="242311"/>
                  </a:lnTo>
                  <a:lnTo>
                    <a:pt x="262392" y="275515"/>
                  </a:lnTo>
                  <a:lnTo>
                    <a:pt x="260187" y="306808"/>
                  </a:lnTo>
                  <a:lnTo>
                    <a:pt x="256562" y="337253"/>
                  </a:lnTo>
                  <a:lnTo>
                    <a:pt x="251643" y="367321"/>
                  </a:lnTo>
                  <a:lnTo>
                    <a:pt x="243297" y="411146"/>
                  </a:lnTo>
                  <a:lnTo>
                    <a:pt x="234539" y="449708"/>
                  </a:lnTo>
                  <a:lnTo>
                    <a:pt x="225661" y="485277"/>
                  </a:lnTo>
                  <a:lnTo>
                    <a:pt x="215537" y="528939"/>
                  </a:lnTo>
                  <a:lnTo>
                    <a:pt x="213822" y="559059"/>
                  </a:lnTo>
                  <a:lnTo>
                    <a:pt x="213779" y="548436"/>
                  </a:lnTo>
                  <a:lnTo>
                    <a:pt x="216423" y="542869"/>
                  </a:lnTo>
                  <a:lnTo>
                    <a:pt x="239507" y="505155"/>
                  </a:lnTo>
                  <a:lnTo>
                    <a:pt x="260538" y="465154"/>
                  </a:lnTo>
                  <a:lnTo>
                    <a:pt x="288468" y="427217"/>
                  </a:lnTo>
                  <a:lnTo>
                    <a:pt x="323397" y="389041"/>
                  </a:lnTo>
                  <a:lnTo>
                    <a:pt x="332280" y="385376"/>
                  </a:lnTo>
                  <a:lnTo>
                    <a:pt x="349412" y="383024"/>
                  </a:lnTo>
                  <a:lnTo>
                    <a:pt x="356079" y="385348"/>
                  </a:lnTo>
                  <a:lnTo>
                    <a:pt x="368444" y="394924"/>
                  </a:lnTo>
                  <a:lnTo>
                    <a:pt x="377453" y="408191"/>
                  </a:lnTo>
                  <a:lnTo>
                    <a:pt x="385297" y="445991"/>
                  </a:lnTo>
                  <a:lnTo>
                    <a:pt x="391438" y="489737"/>
                  </a:lnTo>
                  <a:lnTo>
                    <a:pt x="392247" y="534267"/>
                  </a:lnTo>
                  <a:lnTo>
                    <a:pt x="392353" y="578900"/>
                  </a:lnTo>
                  <a:lnTo>
                    <a:pt x="391371" y="594773"/>
                  </a:lnTo>
                  <a:lnTo>
                    <a:pt x="383440" y="62354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SMARTInkShape-31"/>
            <p:cNvSpPr/>
            <p:nvPr>
              <p:custDataLst>
                <p:tags r:id="rId7"/>
              </p:custDataLst>
            </p:nvPr>
          </p:nvSpPr>
          <p:spPr>
            <a:xfrm>
              <a:off x="8172028" y="5380641"/>
              <a:ext cx="195090" cy="307571"/>
            </a:xfrm>
            <a:custGeom>
              <a:avLst/>
              <a:gdLst/>
              <a:ahLst/>
              <a:cxnLst/>
              <a:rect l="0" t="0" r="0" b="0"/>
              <a:pathLst>
                <a:path w="195090" h="307571">
                  <a:moveTo>
                    <a:pt x="114722" y="84328"/>
                  </a:moveTo>
                  <a:lnTo>
                    <a:pt x="114722" y="84328"/>
                  </a:lnTo>
                  <a:lnTo>
                    <a:pt x="114722" y="89068"/>
                  </a:lnTo>
                  <a:lnTo>
                    <a:pt x="115714" y="90465"/>
                  </a:lnTo>
                  <a:lnTo>
                    <a:pt x="117368" y="91396"/>
                  </a:lnTo>
                  <a:lnTo>
                    <a:pt x="129953" y="94005"/>
                  </a:lnTo>
                  <a:lnTo>
                    <a:pt x="138638" y="99321"/>
                  </a:lnTo>
                  <a:lnTo>
                    <a:pt x="148690" y="101810"/>
                  </a:lnTo>
                  <a:lnTo>
                    <a:pt x="157976" y="102153"/>
                  </a:lnTo>
                  <a:lnTo>
                    <a:pt x="156105" y="99526"/>
                  </a:lnTo>
                  <a:lnTo>
                    <a:pt x="154216" y="97437"/>
                  </a:lnTo>
                  <a:lnTo>
                    <a:pt x="152118" y="92469"/>
                  </a:lnTo>
                  <a:lnTo>
                    <a:pt x="151559" y="89755"/>
                  </a:lnTo>
                  <a:lnTo>
                    <a:pt x="129478" y="51049"/>
                  </a:lnTo>
                  <a:lnTo>
                    <a:pt x="120950" y="42087"/>
                  </a:lnTo>
                  <a:lnTo>
                    <a:pt x="77071" y="12952"/>
                  </a:lnTo>
                  <a:lnTo>
                    <a:pt x="54809" y="996"/>
                  </a:lnTo>
                  <a:lnTo>
                    <a:pt x="49976" y="0"/>
                  </a:lnTo>
                  <a:lnTo>
                    <a:pt x="45761" y="327"/>
                  </a:lnTo>
                  <a:lnTo>
                    <a:pt x="32443" y="2884"/>
                  </a:lnTo>
                  <a:lnTo>
                    <a:pt x="22591" y="4474"/>
                  </a:lnTo>
                  <a:lnTo>
                    <a:pt x="14905" y="8488"/>
                  </a:lnTo>
                  <a:lnTo>
                    <a:pt x="5000" y="21066"/>
                  </a:lnTo>
                  <a:lnTo>
                    <a:pt x="521" y="37362"/>
                  </a:lnTo>
                  <a:lnTo>
                    <a:pt x="0" y="67774"/>
                  </a:lnTo>
                  <a:lnTo>
                    <a:pt x="11114" y="111288"/>
                  </a:lnTo>
                  <a:lnTo>
                    <a:pt x="35214" y="155788"/>
                  </a:lnTo>
                  <a:lnTo>
                    <a:pt x="63077" y="196229"/>
                  </a:lnTo>
                  <a:lnTo>
                    <a:pt x="103381" y="234313"/>
                  </a:lnTo>
                  <a:lnTo>
                    <a:pt x="141034" y="264620"/>
                  </a:lnTo>
                  <a:lnTo>
                    <a:pt x="185646" y="301005"/>
                  </a:lnTo>
                  <a:lnTo>
                    <a:pt x="195089" y="30757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5860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9615" y="817582"/>
            <a:ext cx="7320654" cy="494751"/>
          </a:xfrm>
        </p:spPr>
        <p:txBody>
          <a:bodyPr>
            <a:normAutofit fontScale="90000"/>
          </a:bodyPr>
          <a:lstStyle/>
          <a:p>
            <a:r>
              <a:rPr lang="fr-FR" dirty="0" smtClean="0"/>
              <a:t>L’accord des adjectifs de couleur</a:t>
            </a:r>
            <a:endParaRPr lang="fr-FR" dirty="0"/>
          </a:p>
        </p:txBody>
      </p:sp>
      <p:sp>
        <p:nvSpPr>
          <p:cNvPr id="3" name="Espace réservé du contenu 2"/>
          <p:cNvSpPr>
            <a:spLocks noGrp="1"/>
          </p:cNvSpPr>
          <p:nvPr>
            <p:ph idx="1"/>
          </p:nvPr>
        </p:nvSpPr>
        <p:spPr>
          <a:xfrm>
            <a:off x="127000" y="1795120"/>
            <a:ext cx="9016999" cy="5062879"/>
          </a:xfrm>
        </p:spPr>
        <p:txBody>
          <a:bodyPr>
            <a:normAutofit/>
          </a:bodyPr>
          <a:lstStyle/>
          <a:p>
            <a:r>
              <a:rPr lang="fr-FR" sz="3200" dirty="0" smtClean="0"/>
              <a:t> Certains arbres de Matisse ont des teintes </a:t>
            </a:r>
            <a:r>
              <a:rPr lang="is-IS" sz="3200" dirty="0" smtClean="0"/>
              <a:t>… (cerise)</a:t>
            </a:r>
          </a:p>
          <a:p>
            <a:r>
              <a:rPr lang="is-IS" sz="3200" dirty="0"/>
              <a:t> </a:t>
            </a:r>
            <a:r>
              <a:rPr lang="is-IS" sz="3200" dirty="0" smtClean="0"/>
              <a:t>Les brins d’herbe te paraissent plutôt ... (bleu nuit) ou ... (bleu marine)?</a:t>
            </a:r>
          </a:p>
          <a:p>
            <a:r>
              <a:rPr lang="is-IS" sz="3200" dirty="0"/>
              <a:t> </a:t>
            </a:r>
            <a:r>
              <a:rPr lang="is-IS" sz="3200" dirty="0" smtClean="0"/>
              <a:t>Les teintes ... (jaune) dominent dans le tableau. </a:t>
            </a:r>
          </a:p>
          <a:p>
            <a:r>
              <a:rPr lang="is-IS" sz="3200" dirty="0"/>
              <a:t> </a:t>
            </a:r>
            <a:r>
              <a:rPr lang="is-IS" sz="3200" dirty="0" smtClean="0"/>
              <a:t>Il y a également beaucoup de teintes ... (rouge) et ... (orange) sur les bords du tableau.</a:t>
            </a:r>
          </a:p>
        </p:txBody>
      </p:sp>
      <p:sp>
        <p:nvSpPr>
          <p:cNvPr id="4" name="SMARTInkShape-476"/>
          <p:cNvSpPr/>
          <p:nvPr>
            <p:custDataLst>
              <p:tags r:id="rId1"/>
            </p:custDataLst>
          </p:nvPr>
        </p:nvSpPr>
        <p:spPr>
          <a:xfrm>
            <a:off x="1705571" y="6402586"/>
            <a:ext cx="1011615" cy="98228"/>
          </a:xfrm>
          <a:custGeom>
            <a:avLst/>
            <a:gdLst/>
            <a:ahLst/>
            <a:cxnLst/>
            <a:rect l="0" t="0" r="0" b="0"/>
            <a:pathLst>
              <a:path w="1011615" h="98228">
                <a:moveTo>
                  <a:pt x="1000124" y="0"/>
                </a:moveTo>
                <a:lnTo>
                  <a:pt x="1000124" y="0"/>
                </a:lnTo>
                <a:lnTo>
                  <a:pt x="1011406" y="12274"/>
                </a:lnTo>
                <a:lnTo>
                  <a:pt x="1011614" y="14136"/>
                </a:lnTo>
                <a:lnTo>
                  <a:pt x="1009560" y="17124"/>
                </a:lnTo>
                <a:lnTo>
                  <a:pt x="965606" y="17858"/>
                </a:lnTo>
                <a:lnTo>
                  <a:pt x="921446" y="17859"/>
                </a:lnTo>
                <a:lnTo>
                  <a:pt x="892530" y="16867"/>
                </a:lnTo>
                <a:lnTo>
                  <a:pt x="855820" y="10171"/>
                </a:lnTo>
                <a:lnTo>
                  <a:pt x="821248" y="10167"/>
                </a:lnTo>
                <a:lnTo>
                  <a:pt x="776845" y="16650"/>
                </a:lnTo>
                <a:lnTo>
                  <a:pt x="732229" y="17700"/>
                </a:lnTo>
                <a:lnTo>
                  <a:pt x="687585" y="16846"/>
                </a:lnTo>
                <a:lnTo>
                  <a:pt x="642937" y="10168"/>
                </a:lnTo>
                <a:lnTo>
                  <a:pt x="601081" y="9174"/>
                </a:lnTo>
                <a:lnTo>
                  <a:pt x="560476" y="11624"/>
                </a:lnTo>
                <a:lnTo>
                  <a:pt x="526231" y="16011"/>
                </a:lnTo>
                <a:lnTo>
                  <a:pt x="490948" y="19958"/>
                </a:lnTo>
                <a:lnTo>
                  <a:pt x="455359" y="24765"/>
                </a:lnTo>
                <a:lnTo>
                  <a:pt x="419679" y="28835"/>
                </a:lnTo>
                <a:lnTo>
                  <a:pt x="383971" y="36324"/>
                </a:lnTo>
                <a:lnTo>
                  <a:pt x="348256" y="44828"/>
                </a:lnTo>
                <a:lnTo>
                  <a:pt x="312538" y="53631"/>
                </a:lnTo>
                <a:lnTo>
                  <a:pt x="269654" y="60754"/>
                </a:lnTo>
                <a:lnTo>
                  <a:pt x="232520" y="68298"/>
                </a:lnTo>
                <a:lnTo>
                  <a:pt x="192309" y="71024"/>
                </a:lnTo>
                <a:lnTo>
                  <a:pt x="149926" y="79515"/>
                </a:lnTo>
                <a:lnTo>
                  <a:pt x="109769" y="80333"/>
                </a:lnTo>
                <a:lnTo>
                  <a:pt x="80111" y="81352"/>
                </a:lnTo>
                <a:lnTo>
                  <a:pt x="37758" y="88468"/>
                </a:lnTo>
                <a:lnTo>
                  <a:pt x="0" y="9822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477"/>
          <p:cNvSpPr/>
          <p:nvPr>
            <p:custDataLst>
              <p:tags r:id="rId2"/>
            </p:custDataLst>
          </p:nvPr>
        </p:nvSpPr>
        <p:spPr>
          <a:xfrm>
            <a:off x="7376711" y="5188501"/>
            <a:ext cx="302821" cy="606867"/>
          </a:xfrm>
          <a:custGeom>
            <a:avLst/>
            <a:gdLst/>
            <a:ahLst/>
            <a:cxnLst/>
            <a:rect l="0" t="0" r="0" b="0"/>
            <a:pathLst>
              <a:path w="302821" h="606867">
                <a:moveTo>
                  <a:pt x="302820" y="80015"/>
                </a:moveTo>
                <a:lnTo>
                  <a:pt x="302820" y="80015"/>
                </a:lnTo>
                <a:lnTo>
                  <a:pt x="302820" y="70533"/>
                </a:lnTo>
                <a:lnTo>
                  <a:pt x="293339" y="50416"/>
                </a:lnTo>
                <a:lnTo>
                  <a:pt x="283393" y="39409"/>
                </a:lnTo>
                <a:lnTo>
                  <a:pt x="239719" y="8683"/>
                </a:lnTo>
                <a:lnTo>
                  <a:pt x="227150" y="3663"/>
                </a:lnTo>
                <a:lnTo>
                  <a:pt x="183570" y="0"/>
                </a:lnTo>
                <a:lnTo>
                  <a:pt x="160000" y="744"/>
                </a:lnTo>
                <a:lnTo>
                  <a:pt x="115379" y="8751"/>
                </a:lnTo>
                <a:lnTo>
                  <a:pt x="70827" y="26620"/>
                </a:lnTo>
                <a:lnTo>
                  <a:pt x="33727" y="47283"/>
                </a:lnTo>
                <a:lnTo>
                  <a:pt x="20397" y="66310"/>
                </a:lnTo>
                <a:lnTo>
                  <a:pt x="3210" y="94817"/>
                </a:lnTo>
                <a:lnTo>
                  <a:pt x="0" y="118951"/>
                </a:lnTo>
                <a:lnTo>
                  <a:pt x="553" y="134031"/>
                </a:lnTo>
                <a:lnTo>
                  <a:pt x="11686" y="170741"/>
                </a:lnTo>
                <a:lnTo>
                  <a:pt x="26074" y="214148"/>
                </a:lnTo>
                <a:lnTo>
                  <a:pt x="48021" y="258633"/>
                </a:lnTo>
                <a:lnTo>
                  <a:pt x="76758" y="303260"/>
                </a:lnTo>
                <a:lnTo>
                  <a:pt x="106387" y="347906"/>
                </a:lnTo>
                <a:lnTo>
                  <a:pt x="129006" y="386417"/>
                </a:lnTo>
                <a:lnTo>
                  <a:pt x="144907" y="428640"/>
                </a:lnTo>
                <a:lnTo>
                  <a:pt x="157279" y="463256"/>
                </a:lnTo>
                <a:lnTo>
                  <a:pt x="159418" y="492399"/>
                </a:lnTo>
                <a:lnTo>
                  <a:pt x="157066" y="504067"/>
                </a:lnTo>
                <a:lnTo>
                  <a:pt x="143691" y="530049"/>
                </a:lnTo>
                <a:lnTo>
                  <a:pt x="106113" y="571181"/>
                </a:lnTo>
                <a:lnTo>
                  <a:pt x="61719" y="60686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2051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9615" y="817582"/>
            <a:ext cx="7320654" cy="494751"/>
          </a:xfrm>
        </p:spPr>
        <p:txBody>
          <a:bodyPr>
            <a:normAutofit fontScale="90000"/>
          </a:bodyPr>
          <a:lstStyle/>
          <a:p>
            <a:r>
              <a:rPr lang="fr-FR" dirty="0" smtClean="0"/>
              <a:t>L’accord des adjectifs de couleur</a:t>
            </a:r>
            <a:endParaRPr lang="fr-FR" dirty="0"/>
          </a:p>
        </p:txBody>
      </p:sp>
      <p:sp>
        <p:nvSpPr>
          <p:cNvPr id="3" name="Espace réservé du contenu 2"/>
          <p:cNvSpPr>
            <a:spLocks noGrp="1"/>
          </p:cNvSpPr>
          <p:nvPr>
            <p:ph idx="1"/>
          </p:nvPr>
        </p:nvSpPr>
        <p:spPr>
          <a:xfrm>
            <a:off x="155222" y="1795120"/>
            <a:ext cx="8988777" cy="5062879"/>
          </a:xfrm>
        </p:spPr>
        <p:txBody>
          <a:bodyPr>
            <a:normAutofit/>
          </a:bodyPr>
          <a:lstStyle/>
          <a:p>
            <a:r>
              <a:rPr lang="is-IS" sz="3600" dirty="0" smtClean="0"/>
              <a:t>Ce qui me plaît beaucoup ce sont les branches ... (vert clair)</a:t>
            </a:r>
          </a:p>
          <a:p>
            <a:r>
              <a:rPr lang="is-IS" sz="3600" dirty="0"/>
              <a:t> </a:t>
            </a:r>
            <a:r>
              <a:rPr lang="is-IS" sz="3600" dirty="0" smtClean="0"/>
              <a:t>Je préfère les troncs ... (vert foncé), ils apportent de l’équilibre à la toile</a:t>
            </a:r>
          </a:p>
          <a:p>
            <a:r>
              <a:rPr lang="is-IS" sz="3600" dirty="0"/>
              <a:t> </a:t>
            </a:r>
            <a:r>
              <a:rPr lang="is-IS" sz="3600" dirty="0" smtClean="0"/>
              <a:t>Ces silhouettes ... (rose) sont très bizarres</a:t>
            </a:r>
          </a:p>
          <a:p>
            <a:r>
              <a:rPr lang="is-IS" sz="3600" dirty="0"/>
              <a:t> </a:t>
            </a:r>
            <a:r>
              <a:rPr lang="is-IS" sz="3600" dirty="0" smtClean="0"/>
              <a:t>Elles sont même ... (rose saumon)</a:t>
            </a:r>
            <a:endParaRPr lang="fr-FR" sz="3600" dirty="0"/>
          </a:p>
        </p:txBody>
      </p:sp>
      <p:sp>
        <p:nvSpPr>
          <p:cNvPr id="4" name="SMARTInkShape-478"/>
          <p:cNvSpPr/>
          <p:nvPr>
            <p:custDataLst>
              <p:tags r:id="rId1"/>
            </p:custDataLst>
          </p:nvPr>
        </p:nvSpPr>
        <p:spPr>
          <a:xfrm>
            <a:off x="3830836" y="4411445"/>
            <a:ext cx="392907" cy="633829"/>
          </a:xfrm>
          <a:custGeom>
            <a:avLst/>
            <a:gdLst/>
            <a:ahLst/>
            <a:cxnLst/>
            <a:rect l="0" t="0" r="0" b="0"/>
            <a:pathLst>
              <a:path w="392907" h="633829">
                <a:moveTo>
                  <a:pt x="392906" y="80188"/>
                </a:moveTo>
                <a:lnTo>
                  <a:pt x="392906" y="80188"/>
                </a:lnTo>
                <a:lnTo>
                  <a:pt x="392906" y="66885"/>
                </a:lnTo>
                <a:lnTo>
                  <a:pt x="390261" y="61708"/>
                </a:lnTo>
                <a:lnTo>
                  <a:pt x="380477" y="50299"/>
                </a:lnTo>
                <a:lnTo>
                  <a:pt x="367175" y="41456"/>
                </a:lnTo>
                <a:lnTo>
                  <a:pt x="324027" y="23264"/>
                </a:lnTo>
                <a:lnTo>
                  <a:pt x="282749" y="11870"/>
                </a:lnTo>
                <a:lnTo>
                  <a:pt x="238454" y="1865"/>
                </a:lnTo>
                <a:lnTo>
                  <a:pt x="197005" y="0"/>
                </a:lnTo>
                <a:lnTo>
                  <a:pt x="157944" y="820"/>
                </a:lnTo>
                <a:lnTo>
                  <a:pt x="140854" y="6890"/>
                </a:lnTo>
                <a:lnTo>
                  <a:pt x="135575" y="7510"/>
                </a:lnTo>
                <a:lnTo>
                  <a:pt x="132055" y="8915"/>
                </a:lnTo>
                <a:lnTo>
                  <a:pt x="129709" y="10845"/>
                </a:lnTo>
                <a:lnTo>
                  <a:pt x="117602" y="24968"/>
                </a:lnTo>
                <a:lnTo>
                  <a:pt x="116535" y="30864"/>
                </a:lnTo>
                <a:lnTo>
                  <a:pt x="116219" y="43635"/>
                </a:lnTo>
                <a:lnTo>
                  <a:pt x="118791" y="51705"/>
                </a:lnTo>
                <a:lnTo>
                  <a:pt x="140996" y="93368"/>
                </a:lnTo>
                <a:lnTo>
                  <a:pt x="167224" y="134326"/>
                </a:lnTo>
                <a:lnTo>
                  <a:pt x="189456" y="178488"/>
                </a:lnTo>
                <a:lnTo>
                  <a:pt x="217544" y="223073"/>
                </a:lnTo>
                <a:lnTo>
                  <a:pt x="247088" y="267712"/>
                </a:lnTo>
                <a:lnTo>
                  <a:pt x="276825" y="312360"/>
                </a:lnTo>
                <a:lnTo>
                  <a:pt x="305594" y="357008"/>
                </a:lnTo>
                <a:lnTo>
                  <a:pt x="323923" y="396916"/>
                </a:lnTo>
                <a:lnTo>
                  <a:pt x="339259" y="435281"/>
                </a:lnTo>
                <a:lnTo>
                  <a:pt x="346480" y="456033"/>
                </a:lnTo>
                <a:lnTo>
                  <a:pt x="347731" y="471236"/>
                </a:lnTo>
                <a:lnTo>
                  <a:pt x="343361" y="488308"/>
                </a:lnTo>
                <a:lnTo>
                  <a:pt x="335783" y="501194"/>
                </a:lnTo>
                <a:lnTo>
                  <a:pt x="317204" y="514437"/>
                </a:lnTo>
                <a:lnTo>
                  <a:pt x="275531" y="532596"/>
                </a:lnTo>
                <a:lnTo>
                  <a:pt x="232002" y="547504"/>
                </a:lnTo>
                <a:lnTo>
                  <a:pt x="189290" y="559413"/>
                </a:lnTo>
                <a:lnTo>
                  <a:pt x="154423" y="568343"/>
                </a:lnTo>
                <a:lnTo>
                  <a:pt x="118956" y="578266"/>
                </a:lnTo>
                <a:lnTo>
                  <a:pt x="83312" y="593332"/>
                </a:lnTo>
                <a:lnTo>
                  <a:pt x="42770" y="612596"/>
                </a:lnTo>
                <a:lnTo>
                  <a:pt x="0" y="63382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580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 y="183443"/>
            <a:ext cx="9045221" cy="6547557"/>
          </a:xfrm>
        </p:spPr>
        <p:txBody>
          <a:bodyPr>
            <a:noAutofit/>
          </a:bodyPr>
          <a:lstStyle/>
          <a:p>
            <a:r>
              <a:rPr lang="fr-FR" sz="3600" dirty="0" smtClean="0"/>
              <a:t> Celle de devant a des teintes </a:t>
            </a:r>
            <a:r>
              <a:rPr lang="is-IS" sz="3600" dirty="0" smtClean="0"/>
              <a:t>… (mauve)</a:t>
            </a:r>
            <a:r>
              <a:rPr lang="fr-FR" sz="3600" dirty="0" smtClean="0"/>
              <a:t>.</a:t>
            </a:r>
          </a:p>
          <a:p>
            <a:r>
              <a:rPr lang="fr-FR" sz="3600" dirty="0" smtClean="0"/>
              <a:t>Il y a une surface </a:t>
            </a:r>
            <a:r>
              <a:rPr lang="is-IS" sz="3600" dirty="0" smtClean="0"/>
              <a:t>… (bleu) au fond du tableau. Ce doit être la mer.</a:t>
            </a:r>
          </a:p>
          <a:p>
            <a:r>
              <a:rPr lang="is-IS" sz="3600" dirty="0"/>
              <a:t> </a:t>
            </a:r>
            <a:r>
              <a:rPr lang="is-IS" sz="3600" dirty="0" smtClean="0"/>
              <a:t>Les couleurs ... (marron) sont totalement absentes du tableau, bizarrement.</a:t>
            </a:r>
          </a:p>
          <a:p>
            <a:r>
              <a:rPr lang="is-IS" sz="3600" dirty="0"/>
              <a:t> </a:t>
            </a:r>
            <a:r>
              <a:rPr lang="is-IS" sz="3600" dirty="0" smtClean="0"/>
              <a:t>Ni aucune nuance ... (gris)!</a:t>
            </a:r>
          </a:p>
          <a:p>
            <a:r>
              <a:rPr lang="is-IS" sz="3600" dirty="0"/>
              <a:t> </a:t>
            </a:r>
            <a:r>
              <a:rPr lang="is-IS" sz="3600" dirty="0" smtClean="0"/>
              <a:t>Ce sont vraiment des couleurs ... (fauve)</a:t>
            </a:r>
          </a:p>
          <a:p>
            <a:r>
              <a:rPr lang="is-IS" sz="3600" dirty="0"/>
              <a:t> </a:t>
            </a:r>
            <a:r>
              <a:rPr lang="is-IS" sz="3600" dirty="0" smtClean="0"/>
              <a:t>J’aime les ... (</a:t>
            </a:r>
            <a:r>
              <a:rPr lang="fr-FR" sz="3600" dirty="0" smtClean="0"/>
              <a:t>b</a:t>
            </a:r>
            <a:r>
              <a:rPr lang="is-IS" sz="3600" dirty="0" smtClean="0"/>
              <a:t>leu foncé) de Matisse</a:t>
            </a:r>
          </a:p>
        </p:txBody>
      </p:sp>
      <p:sp>
        <p:nvSpPr>
          <p:cNvPr id="2" name="SMARTInkShape-479"/>
          <p:cNvSpPr/>
          <p:nvPr>
            <p:custDataLst>
              <p:tags r:id="rId1"/>
            </p:custDataLst>
          </p:nvPr>
        </p:nvSpPr>
        <p:spPr>
          <a:xfrm>
            <a:off x="6393656" y="312574"/>
            <a:ext cx="415977" cy="580396"/>
          </a:xfrm>
          <a:custGeom>
            <a:avLst/>
            <a:gdLst/>
            <a:ahLst/>
            <a:cxnLst/>
            <a:rect l="0" t="0" r="0" b="0"/>
            <a:pathLst>
              <a:path w="415977" h="580396">
                <a:moveTo>
                  <a:pt x="383977" y="35684"/>
                </a:moveTo>
                <a:lnTo>
                  <a:pt x="383977" y="35684"/>
                </a:lnTo>
                <a:lnTo>
                  <a:pt x="393090" y="34692"/>
                </a:lnTo>
                <a:lnTo>
                  <a:pt x="415604" y="27995"/>
                </a:lnTo>
                <a:lnTo>
                  <a:pt x="415976" y="26589"/>
                </a:lnTo>
                <a:lnTo>
                  <a:pt x="411648" y="19175"/>
                </a:lnTo>
                <a:lnTo>
                  <a:pt x="406286" y="13484"/>
                </a:lnTo>
                <a:lnTo>
                  <a:pt x="401169" y="10934"/>
                </a:lnTo>
                <a:lnTo>
                  <a:pt x="356938" y="570"/>
                </a:lnTo>
                <a:lnTo>
                  <a:pt x="315500" y="0"/>
                </a:lnTo>
                <a:lnTo>
                  <a:pt x="297837" y="964"/>
                </a:lnTo>
                <a:lnTo>
                  <a:pt x="258797" y="10989"/>
                </a:lnTo>
                <a:lnTo>
                  <a:pt x="225874" y="26938"/>
                </a:lnTo>
                <a:lnTo>
                  <a:pt x="185294" y="56711"/>
                </a:lnTo>
                <a:lnTo>
                  <a:pt x="150215" y="90889"/>
                </a:lnTo>
                <a:lnTo>
                  <a:pt x="146137" y="100237"/>
                </a:lnTo>
                <a:lnTo>
                  <a:pt x="143333" y="110015"/>
                </a:lnTo>
                <a:lnTo>
                  <a:pt x="138779" y="117668"/>
                </a:lnTo>
                <a:lnTo>
                  <a:pt x="138161" y="122090"/>
                </a:lnTo>
                <a:lnTo>
                  <a:pt x="142058" y="149196"/>
                </a:lnTo>
                <a:lnTo>
                  <a:pt x="147804" y="160879"/>
                </a:lnTo>
                <a:lnTo>
                  <a:pt x="181672" y="199080"/>
                </a:lnTo>
                <a:lnTo>
                  <a:pt x="223648" y="234288"/>
                </a:lnTo>
                <a:lnTo>
                  <a:pt x="267944" y="269511"/>
                </a:lnTo>
                <a:lnTo>
                  <a:pt x="309901" y="305654"/>
                </a:lnTo>
                <a:lnTo>
                  <a:pt x="326972" y="330980"/>
                </a:lnTo>
                <a:lnTo>
                  <a:pt x="343838" y="368956"/>
                </a:lnTo>
                <a:lnTo>
                  <a:pt x="347676" y="406369"/>
                </a:lnTo>
                <a:lnTo>
                  <a:pt x="343345" y="429943"/>
                </a:lnTo>
                <a:lnTo>
                  <a:pt x="326297" y="455780"/>
                </a:lnTo>
                <a:lnTo>
                  <a:pt x="284149" y="496564"/>
                </a:lnTo>
                <a:lnTo>
                  <a:pt x="242586" y="519775"/>
                </a:lnTo>
                <a:lnTo>
                  <a:pt x="207917" y="532557"/>
                </a:lnTo>
                <a:lnTo>
                  <a:pt x="172509" y="547479"/>
                </a:lnTo>
                <a:lnTo>
                  <a:pt x="135891" y="558626"/>
                </a:lnTo>
                <a:lnTo>
                  <a:pt x="94063" y="567220"/>
                </a:lnTo>
                <a:lnTo>
                  <a:pt x="55211" y="570207"/>
                </a:lnTo>
                <a:lnTo>
                  <a:pt x="0" y="58039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SMARTInkShape-480"/>
          <p:cNvSpPr/>
          <p:nvPr>
            <p:custDataLst>
              <p:tags r:id="rId2"/>
            </p:custDataLst>
          </p:nvPr>
        </p:nvSpPr>
        <p:spPr>
          <a:xfrm>
            <a:off x="4045148" y="1081766"/>
            <a:ext cx="348259" cy="346985"/>
          </a:xfrm>
          <a:custGeom>
            <a:avLst/>
            <a:gdLst/>
            <a:ahLst/>
            <a:cxnLst/>
            <a:rect l="0" t="0" r="0" b="0"/>
            <a:pathLst>
              <a:path w="348259" h="346985">
                <a:moveTo>
                  <a:pt x="0" y="105882"/>
                </a:moveTo>
                <a:lnTo>
                  <a:pt x="0" y="105882"/>
                </a:lnTo>
                <a:lnTo>
                  <a:pt x="9114" y="106875"/>
                </a:lnTo>
                <a:lnTo>
                  <a:pt x="51676" y="119185"/>
                </a:lnTo>
                <a:lnTo>
                  <a:pt x="80509" y="123142"/>
                </a:lnTo>
                <a:lnTo>
                  <a:pt x="122048" y="123707"/>
                </a:lnTo>
                <a:lnTo>
                  <a:pt x="162720" y="122747"/>
                </a:lnTo>
                <a:lnTo>
                  <a:pt x="202775" y="102751"/>
                </a:lnTo>
                <a:lnTo>
                  <a:pt x="233417" y="85033"/>
                </a:lnTo>
                <a:lnTo>
                  <a:pt x="243566" y="76113"/>
                </a:lnTo>
                <a:lnTo>
                  <a:pt x="247158" y="70162"/>
                </a:lnTo>
                <a:lnTo>
                  <a:pt x="249464" y="58257"/>
                </a:lnTo>
                <a:lnTo>
                  <a:pt x="249863" y="49328"/>
                </a:lnTo>
                <a:lnTo>
                  <a:pt x="247311" y="43375"/>
                </a:lnTo>
                <a:lnTo>
                  <a:pt x="233799" y="22355"/>
                </a:lnTo>
                <a:lnTo>
                  <a:pt x="224296" y="14850"/>
                </a:lnTo>
                <a:lnTo>
                  <a:pt x="213458" y="10853"/>
                </a:lnTo>
                <a:lnTo>
                  <a:pt x="175873" y="869"/>
                </a:lnTo>
                <a:lnTo>
                  <a:pt x="140717" y="0"/>
                </a:lnTo>
                <a:lnTo>
                  <a:pt x="100921" y="9767"/>
                </a:lnTo>
                <a:lnTo>
                  <a:pt x="60280" y="31551"/>
                </a:lnTo>
                <a:lnTo>
                  <a:pt x="52258" y="37458"/>
                </a:lnTo>
                <a:lnTo>
                  <a:pt x="42163" y="51102"/>
                </a:lnTo>
                <a:lnTo>
                  <a:pt x="31544" y="89943"/>
                </a:lnTo>
                <a:lnTo>
                  <a:pt x="28198" y="110640"/>
                </a:lnTo>
                <a:lnTo>
                  <a:pt x="36689" y="153803"/>
                </a:lnTo>
                <a:lnTo>
                  <a:pt x="47582" y="184573"/>
                </a:lnTo>
                <a:lnTo>
                  <a:pt x="69041" y="221637"/>
                </a:lnTo>
                <a:lnTo>
                  <a:pt x="93380" y="256629"/>
                </a:lnTo>
                <a:lnTo>
                  <a:pt x="128469" y="283679"/>
                </a:lnTo>
                <a:lnTo>
                  <a:pt x="161757" y="299454"/>
                </a:lnTo>
                <a:lnTo>
                  <a:pt x="196757" y="310411"/>
                </a:lnTo>
                <a:lnTo>
                  <a:pt x="232262" y="319942"/>
                </a:lnTo>
                <a:lnTo>
                  <a:pt x="275074" y="327311"/>
                </a:lnTo>
                <a:lnTo>
                  <a:pt x="316024" y="336654"/>
                </a:lnTo>
                <a:lnTo>
                  <a:pt x="348258" y="3469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0" name="SMARTInkShape-Group116"/>
          <p:cNvGrpSpPr/>
          <p:nvPr/>
        </p:nvGrpSpPr>
        <p:grpSpPr>
          <a:xfrm>
            <a:off x="6180357" y="3571875"/>
            <a:ext cx="1186636" cy="926187"/>
            <a:chOff x="6180357" y="3571875"/>
            <a:chExt cx="1186636" cy="926187"/>
          </a:xfrm>
        </p:grpSpPr>
        <p:sp>
          <p:nvSpPr>
            <p:cNvPr id="5" name="SMARTInkShape-481"/>
            <p:cNvSpPr/>
            <p:nvPr>
              <p:custDataLst>
                <p:tags r:id="rId6"/>
              </p:custDataLst>
            </p:nvPr>
          </p:nvSpPr>
          <p:spPr>
            <a:xfrm>
              <a:off x="6831211" y="3727901"/>
              <a:ext cx="285708" cy="315821"/>
            </a:xfrm>
            <a:custGeom>
              <a:avLst/>
              <a:gdLst/>
              <a:ahLst/>
              <a:cxnLst/>
              <a:rect l="0" t="0" r="0" b="0"/>
              <a:pathLst>
                <a:path w="285708" h="315821">
                  <a:moveTo>
                    <a:pt x="0" y="183302"/>
                  </a:moveTo>
                  <a:lnTo>
                    <a:pt x="0" y="183302"/>
                  </a:lnTo>
                  <a:lnTo>
                    <a:pt x="4741" y="183302"/>
                  </a:lnTo>
                  <a:lnTo>
                    <a:pt x="6137" y="184294"/>
                  </a:lnTo>
                  <a:lnTo>
                    <a:pt x="7068" y="185948"/>
                  </a:lnTo>
                  <a:lnTo>
                    <a:pt x="7689" y="188043"/>
                  </a:lnTo>
                  <a:lnTo>
                    <a:pt x="28938" y="211981"/>
                  </a:lnTo>
                  <a:lnTo>
                    <a:pt x="35350" y="215892"/>
                  </a:lnTo>
                  <a:lnTo>
                    <a:pt x="56690" y="223754"/>
                  </a:lnTo>
                  <a:lnTo>
                    <a:pt x="95662" y="214523"/>
                  </a:lnTo>
                  <a:lnTo>
                    <a:pt x="119144" y="202846"/>
                  </a:lnTo>
                  <a:lnTo>
                    <a:pt x="160739" y="165193"/>
                  </a:lnTo>
                  <a:lnTo>
                    <a:pt x="171651" y="152433"/>
                  </a:lnTo>
                  <a:lnTo>
                    <a:pt x="193128" y="109706"/>
                  </a:lnTo>
                  <a:lnTo>
                    <a:pt x="211305" y="72249"/>
                  </a:lnTo>
                  <a:lnTo>
                    <a:pt x="221474" y="40465"/>
                  </a:lnTo>
                  <a:lnTo>
                    <a:pt x="223233" y="0"/>
                  </a:lnTo>
                  <a:lnTo>
                    <a:pt x="223238" y="1954"/>
                  </a:lnTo>
                  <a:lnTo>
                    <a:pt x="224231" y="2872"/>
                  </a:lnTo>
                  <a:lnTo>
                    <a:pt x="230370" y="5156"/>
                  </a:lnTo>
                  <a:lnTo>
                    <a:pt x="235671" y="9207"/>
                  </a:lnTo>
                  <a:lnTo>
                    <a:pt x="258981" y="49648"/>
                  </a:lnTo>
                  <a:lnTo>
                    <a:pt x="263931" y="62385"/>
                  </a:lnTo>
                  <a:lnTo>
                    <a:pt x="272110" y="103474"/>
                  </a:lnTo>
                  <a:lnTo>
                    <a:pt x="282026" y="144897"/>
                  </a:lnTo>
                  <a:lnTo>
                    <a:pt x="285014" y="182771"/>
                  </a:lnTo>
                  <a:lnTo>
                    <a:pt x="285604" y="223656"/>
                  </a:lnTo>
                  <a:lnTo>
                    <a:pt x="285707" y="253467"/>
                  </a:lnTo>
                  <a:lnTo>
                    <a:pt x="277793" y="274679"/>
                  </a:lnTo>
                  <a:lnTo>
                    <a:pt x="257940" y="306414"/>
                  </a:lnTo>
                  <a:lnTo>
                    <a:pt x="248255" y="312432"/>
                  </a:lnTo>
                  <a:lnTo>
                    <a:pt x="228999" y="315820"/>
                  </a:lnTo>
                  <a:lnTo>
                    <a:pt x="213895" y="315621"/>
                  </a:lnTo>
                  <a:lnTo>
                    <a:pt x="193242" y="308938"/>
                  </a:lnTo>
                  <a:lnTo>
                    <a:pt x="156122" y="283803"/>
                  </a:lnTo>
                  <a:lnTo>
                    <a:pt x="112500" y="242144"/>
                  </a:lnTo>
                  <a:lnTo>
                    <a:pt x="98227" y="22795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SMARTInkShape-482"/>
            <p:cNvSpPr/>
            <p:nvPr>
              <p:custDataLst>
                <p:tags r:id="rId7"/>
              </p:custDataLst>
            </p:nvPr>
          </p:nvSpPr>
          <p:spPr>
            <a:xfrm>
              <a:off x="7126450" y="3761198"/>
              <a:ext cx="240543" cy="301811"/>
            </a:xfrm>
            <a:custGeom>
              <a:avLst/>
              <a:gdLst/>
              <a:ahLst/>
              <a:cxnLst/>
              <a:rect l="0" t="0" r="0" b="0"/>
              <a:pathLst>
                <a:path w="240543" h="301811">
                  <a:moveTo>
                    <a:pt x="53019" y="123216"/>
                  </a:moveTo>
                  <a:lnTo>
                    <a:pt x="53019" y="123216"/>
                  </a:lnTo>
                  <a:lnTo>
                    <a:pt x="90518" y="123216"/>
                  </a:lnTo>
                  <a:lnTo>
                    <a:pt x="97136" y="120570"/>
                  </a:lnTo>
                  <a:lnTo>
                    <a:pt x="118472" y="102225"/>
                  </a:lnTo>
                  <a:lnTo>
                    <a:pt x="121797" y="96358"/>
                  </a:lnTo>
                  <a:lnTo>
                    <a:pt x="123669" y="84831"/>
                  </a:lnTo>
                  <a:lnTo>
                    <a:pt x="123114" y="74406"/>
                  </a:lnTo>
                  <a:lnTo>
                    <a:pt x="117223" y="58373"/>
                  </a:lnTo>
                  <a:lnTo>
                    <a:pt x="99539" y="31076"/>
                  </a:lnTo>
                  <a:lnTo>
                    <a:pt x="67543" y="10380"/>
                  </a:lnTo>
                  <a:lnTo>
                    <a:pt x="46663" y="900"/>
                  </a:lnTo>
                  <a:lnTo>
                    <a:pt x="42829" y="0"/>
                  </a:lnTo>
                  <a:lnTo>
                    <a:pt x="33277" y="1646"/>
                  </a:lnTo>
                  <a:lnTo>
                    <a:pt x="15716" y="6047"/>
                  </a:lnTo>
                  <a:lnTo>
                    <a:pt x="12275" y="8392"/>
                  </a:lnTo>
                  <a:lnTo>
                    <a:pt x="5806" y="16290"/>
                  </a:lnTo>
                  <a:lnTo>
                    <a:pt x="2270" y="23769"/>
                  </a:lnTo>
                  <a:lnTo>
                    <a:pt x="0" y="41395"/>
                  </a:lnTo>
                  <a:lnTo>
                    <a:pt x="543" y="63986"/>
                  </a:lnTo>
                  <a:lnTo>
                    <a:pt x="7595" y="82626"/>
                  </a:lnTo>
                  <a:lnTo>
                    <a:pt x="32864" y="123750"/>
                  </a:lnTo>
                  <a:lnTo>
                    <a:pt x="74397" y="167935"/>
                  </a:lnTo>
                  <a:lnTo>
                    <a:pt x="114458" y="203597"/>
                  </a:lnTo>
                  <a:lnTo>
                    <a:pt x="151479" y="230376"/>
                  </a:lnTo>
                  <a:lnTo>
                    <a:pt x="189128" y="257162"/>
                  </a:lnTo>
                  <a:lnTo>
                    <a:pt x="240542" y="30181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SMARTInkShape-483"/>
            <p:cNvSpPr/>
            <p:nvPr>
              <p:custDataLst>
                <p:tags r:id="rId8"/>
              </p:custDataLst>
            </p:nvPr>
          </p:nvSpPr>
          <p:spPr>
            <a:xfrm>
              <a:off x="6866930" y="3571875"/>
              <a:ext cx="8920" cy="26790"/>
            </a:xfrm>
            <a:custGeom>
              <a:avLst/>
              <a:gdLst/>
              <a:ahLst/>
              <a:cxnLst/>
              <a:rect l="0" t="0" r="0" b="0"/>
              <a:pathLst>
                <a:path w="8920" h="26790">
                  <a:moveTo>
                    <a:pt x="0" y="0"/>
                  </a:moveTo>
                  <a:lnTo>
                    <a:pt x="0" y="0"/>
                  </a:lnTo>
                  <a:lnTo>
                    <a:pt x="8562" y="0"/>
                  </a:lnTo>
                  <a:lnTo>
                    <a:pt x="8919" y="13302"/>
                  </a:lnTo>
                  <a:lnTo>
                    <a:pt x="7931" y="14821"/>
                  </a:lnTo>
                  <a:lnTo>
                    <a:pt x="6280" y="15834"/>
                  </a:lnTo>
                  <a:lnTo>
                    <a:pt x="1240" y="17459"/>
                  </a:lnTo>
                  <a:lnTo>
                    <a:pt x="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SMARTInkShape-484"/>
            <p:cNvSpPr/>
            <p:nvPr>
              <p:custDataLst>
                <p:tags r:id="rId9"/>
              </p:custDataLst>
            </p:nvPr>
          </p:nvSpPr>
          <p:spPr>
            <a:xfrm>
              <a:off x="6420445" y="3770258"/>
              <a:ext cx="508994" cy="310210"/>
            </a:xfrm>
            <a:custGeom>
              <a:avLst/>
              <a:gdLst/>
              <a:ahLst/>
              <a:cxnLst/>
              <a:rect l="0" t="0" r="0" b="0"/>
              <a:pathLst>
                <a:path w="508994" h="310210">
                  <a:moveTo>
                    <a:pt x="0" y="292750"/>
                  </a:moveTo>
                  <a:lnTo>
                    <a:pt x="0" y="292750"/>
                  </a:lnTo>
                  <a:lnTo>
                    <a:pt x="13303" y="306052"/>
                  </a:lnTo>
                  <a:lnTo>
                    <a:pt x="18480" y="308584"/>
                  </a:lnTo>
                  <a:lnTo>
                    <a:pt x="34629" y="310209"/>
                  </a:lnTo>
                  <a:lnTo>
                    <a:pt x="42841" y="307785"/>
                  </a:lnTo>
                  <a:lnTo>
                    <a:pt x="83622" y="279557"/>
                  </a:lnTo>
                  <a:lnTo>
                    <a:pt x="104565" y="256777"/>
                  </a:lnTo>
                  <a:lnTo>
                    <a:pt x="128827" y="220103"/>
                  </a:lnTo>
                  <a:lnTo>
                    <a:pt x="157868" y="176505"/>
                  </a:lnTo>
                  <a:lnTo>
                    <a:pt x="180600" y="139921"/>
                  </a:lnTo>
                  <a:lnTo>
                    <a:pt x="198320" y="100798"/>
                  </a:lnTo>
                  <a:lnTo>
                    <a:pt x="219336" y="60987"/>
                  </a:lnTo>
                  <a:lnTo>
                    <a:pt x="241048" y="18774"/>
                  </a:lnTo>
                  <a:lnTo>
                    <a:pt x="246039" y="11240"/>
                  </a:lnTo>
                  <a:lnTo>
                    <a:pt x="249505" y="0"/>
                  </a:lnTo>
                  <a:lnTo>
                    <a:pt x="249681" y="349"/>
                  </a:lnTo>
                  <a:lnTo>
                    <a:pt x="249986" y="10669"/>
                  </a:lnTo>
                  <a:lnTo>
                    <a:pt x="241927" y="53213"/>
                  </a:lnTo>
                  <a:lnTo>
                    <a:pt x="241210" y="96502"/>
                  </a:lnTo>
                  <a:lnTo>
                    <a:pt x="241124" y="138193"/>
                  </a:lnTo>
                  <a:lnTo>
                    <a:pt x="241106" y="176120"/>
                  </a:lnTo>
                  <a:lnTo>
                    <a:pt x="243749" y="200646"/>
                  </a:lnTo>
                  <a:lnTo>
                    <a:pt x="259194" y="243347"/>
                  </a:lnTo>
                  <a:lnTo>
                    <a:pt x="265018" y="250949"/>
                  </a:lnTo>
                  <a:lnTo>
                    <a:pt x="270913" y="254328"/>
                  </a:lnTo>
                  <a:lnTo>
                    <a:pt x="296419" y="256793"/>
                  </a:lnTo>
                  <a:lnTo>
                    <a:pt x="310960" y="252221"/>
                  </a:lnTo>
                  <a:lnTo>
                    <a:pt x="327836" y="239841"/>
                  </a:lnTo>
                  <a:lnTo>
                    <a:pt x="360023" y="199349"/>
                  </a:lnTo>
                  <a:lnTo>
                    <a:pt x="377613" y="158264"/>
                  </a:lnTo>
                  <a:lnTo>
                    <a:pt x="389849" y="116842"/>
                  </a:lnTo>
                  <a:lnTo>
                    <a:pt x="400062" y="74602"/>
                  </a:lnTo>
                  <a:lnTo>
                    <a:pt x="409369" y="36951"/>
                  </a:lnTo>
                  <a:lnTo>
                    <a:pt x="407499" y="27588"/>
                  </a:lnTo>
                  <a:lnTo>
                    <a:pt x="402168" y="16612"/>
                  </a:lnTo>
                  <a:lnTo>
                    <a:pt x="401866" y="33159"/>
                  </a:lnTo>
                  <a:lnTo>
                    <a:pt x="409527" y="71477"/>
                  </a:lnTo>
                  <a:lnTo>
                    <a:pt x="420317" y="114415"/>
                  </a:lnTo>
                  <a:lnTo>
                    <a:pt x="434661" y="158839"/>
                  </a:lnTo>
                  <a:lnTo>
                    <a:pt x="449472" y="198717"/>
                  </a:lnTo>
                  <a:lnTo>
                    <a:pt x="481652" y="238319"/>
                  </a:lnTo>
                  <a:lnTo>
                    <a:pt x="487912" y="243754"/>
                  </a:lnTo>
                  <a:lnTo>
                    <a:pt x="494000" y="246169"/>
                  </a:lnTo>
                  <a:lnTo>
                    <a:pt x="496021" y="245821"/>
                  </a:lnTo>
                  <a:lnTo>
                    <a:pt x="497368" y="244597"/>
                  </a:lnTo>
                  <a:lnTo>
                    <a:pt x="499530" y="240243"/>
                  </a:lnTo>
                  <a:lnTo>
                    <a:pt x="508993" y="23024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SMARTInkShape-485"/>
            <p:cNvSpPr/>
            <p:nvPr>
              <p:custDataLst>
                <p:tags r:id="rId10"/>
              </p:custDataLst>
            </p:nvPr>
          </p:nvSpPr>
          <p:spPr>
            <a:xfrm>
              <a:off x="6180357" y="3689393"/>
              <a:ext cx="337075" cy="808669"/>
            </a:xfrm>
            <a:custGeom>
              <a:avLst/>
              <a:gdLst/>
              <a:ahLst/>
              <a:cxnLst/>
              <a:rect l="0" t="0" r="0" b="0"/>
              <a:pathLst>
                <a:path w="337075" h="808669">
                  <a:moveTo>
                    <a:pt x="329385" y="168232"/>
                  </a:moveTo>
                  <a:lnTo>
                    <a:pt x="329385" y="168232"/>
                  </a:lnTo>
                  <a:lnTo>
                    <a:pt x="329385" y="163491"/>
                  </a:lnTo>
                  <a:lnTo>
                    <a:pt x="332031" y="158518"/>
                  </a:lnTo>
                  <a:lnTo>
                    <a:pt x="334126" y="155803"/>
                  </a:lnTo>
                  <a:lnTo>
                    <a:pt x="336453" y="147495"/>
                  </a:lnTo>
                  <a:lnTo>
                    <a:pt x="337074" y="142501"/>
                  </a:lnTo>
                  <a:lnTo>
                    <a:pt x="335117" y="134306"/>
                  </a:lnTo>
                  <a:lnTo>
                    <a:pt x="331932" y="126365"/>
                  </a:lnTo>
                  <a:lnTo>
                    <a:pt x="324980" y="99353"/>
                  </a:lnTo>
                  <a:lnTo>
                    <a:pt x="296395" y="64212"/>
                  </a:lnTo>
                  <a:lnTo>
                    <a:pt x="279813" y="49327"/>
                  </a:lnTo>
                  <a:lnTo>
                    <a:pt x="237855" y="22472"/>
                  </a:lnTo>
                  <a:lnTo>
                    <a:pt x="225536" y="14814"/>
                  </a:lnTo>
                  <a:lnTo>
                    <a:pt x="185770" y="5815"/>
                  </a:lnTo>
                  <a:lnTo>
                    <a:pt x="155386" y="0"/>
                  </a:lnTo>
                  <a:lnTo>
                    <a:pt x="117148" y="5824"/>
                  </a:lnTo>
                  <a:lnTo>
                    <a:pt x="110502" y="6382"/>
                  </a:lnTo>
                  <a:lnTo>
                    <a:pt x="86929" y="16648"/>
                  </a:lnTo>
                  <a:lnTo>
                    <a:pt x="47015" y="49450"/>
                  </a:lnTo>
                  <a:lnTo>
                    <a:pt x="23967" y="88686"/>
                  </a:lnTo>
                  <a:lnTo>
                    <a:pt x="15050" y="106089"/>
                  </a:lnTo>
                  <a:lnTo>
                    <a:pt x="4116" y="150421"/>
                  </a:lnTo>
                  <a:lnTo>
                    <a:pt x="0" y="187093"/>
                  </a:lnTo>
                  <a:lnTo>
                    <a:pt x="1832" y="231525"/>
                  </a:lnTo>
                  <a:lnTo>
                    <a:pt x="11455" y="273780"/>
                  </a:lnTo>
                  <a:lnTo>
                    <a:pt x="23903" y="316926"/>
                  </a:lnTo>
                  <a:lnTo>
                    <a:pt x="39883" y="345904"/>
                  </a:lnTo>
                  <a:lnTo>
                    <a:pt x="71447" y="379716"/>
                  </a:lnTo>
                  <a:lnTo>
                    <a:pt x="114215" y="411938"/>
                  </a:lnTo>
                  <a:lnTo>
                    <a:pt x="134773" y="428075"/>
                  </a:lnTo>
                  <a:lnTo>
                    <a:pt x="165525" y="439803"/>
                  </a:lnTo>
                  <a:lnTo>
                    <a:pt x="177514" y="440073"/>
                  </a:lnTo>
                  <a:lnTo>
                    <a:pt x="201380" y="432162"/>
                  </a:lnTo>
                  <a:lnTo>
                    <a:pt x="210647" y="424110"/>
                  </a:lnTo>
                  <a:lnTo>
                    <a:pt x="218074" y="412924"/>
                  </a:lnTo>
                  <a:lnTo>
                    <a:pt x="230925" y="378844"/>
                  </a:lnTo>
                  <a:lnTo>
                    <a:pt x="243018" y="338929"/>
                  </a:lnTo>
                  <a:lnTo>
                    <a:pt x="253970" y="295252"/>
                  </a:lnTo>
                  <a:lnTo>
                    <a:pt x="255777" y="260217"/>
                  </a:lnTo>
                  <a:lnTo>
                    <a:pt x="251461" y="225693"/>
                  </a:lnTo>
                  <a:lnTo>
                    <a:pt x="246855" y="186858"/>
                  </a:lnTo>
                  <a:lnTo>
                    <a:pt x="240979" y="142536"/>
                  </a:lnTo>
                  <a:lnTo>
                    <a:pt x="240141" y="99678"/>
                  </a:lnTo>
                  <a:lnTo>
                    <a:pt x="240089" y="88069"/>
                  </a:lnTo>
                  <a:lnTo>
                    <a:pt x="244829" y="92666"/>
                  </a:lnTo>
                  <a:lnTo>
                    <a:pt x="247156" y="100251"/>
                  </a:lnTo>
                  <a:lnTo>
                    <a:pt x="251112" y="115678"/>
                  </a:lnTo>
                  <a:lnTo>
                    <a:pt x="255923" y="132817"/>
                  </a:lnTo>
                  <a:lnTo>
                    <a:pt x="263818" y="170440"/>
                  </a:lnTo>
                  <a:lnTo>
                    <a:pt x="268919" y="213904"/>
                  </a:lnTo>
                  <a:lnTo>
                    <a:pt x="273766" y="251548"/>
                  </a:lnTo>
                  <a:lnTo>
                    <a:pt x="275202" y="294121"/>
                  </a:lnTo>
                  <a:lnTo>
                    <a:pt x="275628" y="338155"/>
                  </a:lnTo>
                  <a:lnTo>
                    <a:pt x="275727" y="368769"/>
                  </a:lnTo>
                  <a:lnTo>
                    <a:pt x="275771" y="402219"/>
                  </a:lnTo>
                  <a:lnTo>
                    <a:pt x="273146" y="436929"/>
                  </a:lnTo>
                  <a:lnTo>
                    <a:pt x="269663" y="472200"/>
                  </a:lnTo>
                  <a:lnTo>
                    <a:pt x="268115" y="507719"/>
                  </a:lnTo>
                  <a:lnTo>
                    <a:pt x="264781" y="540704"/>
                  </a:lnTo>
                  <a:lnTo>
                    <a:pt x="259000" y="571900"/>
                  </a:lnTo>
                  <a:lnTo>
                    <a:pt x="249817" y="602302"/>
                  </a:lnTo>
                  <a:lnTo>
                    <a:pt x="239120" y="632349"/>
                  </a:lnTo>
                  <a:lnTo>
                    <a:pt x="227752" y="662241"/>
                  </a:lnTo>
                  <a:lnTo>
                    <a:pt x="210196" y="705968"/>
                  </a:lnTo>
                  <a:lnTo>
                    <a:pt x="192425" y="743508"/>
                  </a:lnTo>
                  <a:lnTo>
                    <a:pt x="162693" y="787891"/>
                  </a:lnTo>
                  <a:lnTo>
                    <a:pt x="144837" y="802729"/>
                  </a:lnTo>
                  <a:lnTo>
                    <a:pt x="131719" y="808668"/>
                  </a:lnTo>
                  <a:lnTo>
                    <a:pt x="128154" y="808510"/>
                  </a:lnTo>
                  <a:lnTo>
                    <a:pt x="121548" y="805688"/>
                  </a:lnTo>
                  <a:lnTo>
                    <a:pt x="112251" y="798521"/>
                  </a:lnTo>
                  <a:lnTo>
                    <a:pt x="94250" y="768910"/>
                  </a:lnTo>
                  <a:lnTo>
                    <a:pt x="89462" y="737448"/>
                  </a:lnTo>
                  <a:lnTo>
                    <a:pt x="91163" y="694044"/>
                  </a:lnTo>
                  <a:lnTo>
                    <a:pt x="98066" y="659057"/>
                  </a:lnTo>
                  <a:lnTo>
                    <a:pt x="106396" y="620909"/>
                  </a:lnTo>
                  <a:lnTo>
                    <a:pt x="115148" y="580832"/>
                  </a:lnTo>
                  <a:lnTo>
                    <a:pt x="123829" y="543263"/>
                  </a:lnTo>
                  <a:lnTo>
                    <a:pt x="132932" y="4986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1" name="SMARTInkShape-486"/>
          <p:cNvSpPr/>
          <p:nvPr>
            <p:custDataLst>
              <p:tags r:id="rId3"/>
            </p:custDataLst>
          </p:nvPr>
        </p:nvSpPr>
        <p:spPr>
          <a:xfrm>
            <a:off x="6732984" y="4411434"/>
            <a:ext cx="415629" cy="598122"/>
          </a:xfrm>
          <a:custGeom>
            <a:avLst/>
            <a:gdLst/>
            <a:ahLst/>
            <a:cxnLst/>
            <a:rect l="0" t="0" r="0" b="0"/>
            <a:pathLst>
              <a:path w="415629" h="598122">
                <a:moveTo>
                  <a:pt x="357188" y="142707"/>
                </a:moveTo>
                <a:lnTo>
                  <a:pt x="357188" y="142707"/>
                </a:lnTo>
                <a:lnTo>
                  <a:pt x="357188" y="137966"/>
                </a:lnTo>
                <a:lnTo>
                  <a:pt x="358180" y="136570"/>
                </a:lnTo>
                <a:lnTo>
                  <a:pt x="359834" y="135639"/>
                </a:lnTo>
                <a:lnTo>
                  <a:pt x="361929" y="135018"/>
                </a:lnTo>
                <a:lnTo>
                  <a:pt x="373412" y="127885"/>
                </a:lnTo>
                <a:lnTo>
                  <a:pt x="387240" y="124755"/>
                </a:lnTo>
                <a:lnTo>
                  <a:pt x="394687" y="120506"/>
                </a:lnTo>
                <a:lnTo>
                  <a:pt x="398659" y="115311"/>
                </a:lnTo>
                <a:lnTo>
                  <a:pt x="412778" y="80734"/>
                </a:lnTo>
                <a:lnTo>
                  <a:pt x="415084" y="77579"/>
                </a:lnTo>
                <a:lnTo>
                  <a:pt x="415628" y="74484"/>
                </a:lnTo>
                <a:lnTo>
                  <a:pt x="415000" y="71428"/>
                </a:lnTo>
                <a:lnTo>
                  <a:pt x="412648" y="64394"/>
                </a:lnTo>
                <a:lnTo>
                  <a:pt x="410331" y="50270"/>
                </a:lnTo>
                <a:lnTo>
                  <a:pt x="403802" y="39361"/>
                </a:lnTo>
                <a:lnTo>
                  <a:pt x="389797" y="23754"/>
                </a:lnTo>
                <a:lnTo>
                  <a:pt x="381272" y="20385"/>
                </a:lnTo>
                <a:lnTo>
                  <a:pt x="342147" y="10160"/>
                </a:lnTo>
                <a:lnTo>
                  <a:pt x="312518" y="6299"/>
                </a:lnTo>
                <a:lnTo>
                  <a:pt x="294673" y="1748"/>
                </a:lnTo>
                <a:lnTo>
                  <a:pt x="256315" y="0"/>
                </a:lnTo>
                <a:lnTo>
                  <a:pt x="240918" y="898"/>
                </a:lnTo>
                <a:lnTo>
                  <a:pt x="201659" y="7940"/>
                </a:lnTo>
                <a:lnTo>
                  <a:pt x="158608" y="9681"/>
                </a:lnTo>
                <a:lnTo>
                  <a:pt x="128104" y="21181"/>
                </a:lnTo>
                <a:lnTo>
                  <a:pt x="95422" y="42526"/>
                </a:lnTo>
                <a:lnTo>
                  <a:pt x="85269" y="56579"/>
                </a:lnTo>
                <a:lnTo>
                  <a:pt x="73586" y="89749"/>
                </a:lnTo>
                <a:lnTo>
                  <a:pt x="73385" y="101311"/>
                </a:lnTo>
                <a:lnTo>
                  <a:pt x="89585" y="142723"/>
                </a:lnTo>
                <a:lnTo>
                  <a:pt x="100959" y="160571"/>
                </a:lnTo>
                <a:lnTo>
                  <a:pt x="132371" y="202238"/>
                </a:lnTo>
                <a:lnTo>
                  <a:pt x="166811" y="242697"/>
                </a:lnTo>
                <a:lnTo>
                  <a:pt x="202417" y="282237"/>
                </a:lnTo>
                <a:lnTo>
                  <a:pt x="233386" y="325980"/>
                </a:lnTo>
                <a:lnTo>
                  <a:pt x="251852" y="351807"/>
                </a:lnTo>
                <a:lnTo>
                  <a:pt x="264474" y="394865"/>
                </a:lnTo>
                <a:lnTo>
                  <a:pt x="267441" y="425368"/>
                </a:lnTo>
                <a:lnTo>
                  <a:pt x="260163" y="456448"/>
                </a:lnTo>
                <a:lnTo>
                  <a:pt x="249836" y="471367"/>
                </a:lnTo>
                <a:lnTo>
                  <a:pt x="228569" y="487057"/>
                </a:lnTo>
                <a:lnTo>
                  <a:pt x="186293" y="505765"/>
                </a:lnTo>
                <a:lnTo>
                  <a:pt x="148915" y="520383"/>
                </a:lnTo>
                <a:lnTo>
                  <a:pt x="115230" y="536392"/>
                </a:lnTo>
                <a:lnTo>
                  <a:pt x="77468" y="553702"/>
                </a:lnTo>
                <a:lnTo>
                  <a:pt x="37248" y="571986"/>
                </a:lnTo>
                <a:lnTo>
                  <a:pt x="0" y="59812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SMARTInkShape-487"/>
          <p:cNvSpPr/>
          <p:nvPr>
            <p:custDataLst>
              <p:tags r:id="rId4"/>
            </p:custDataLst>
          </p:nvPr>
        </p:nvSpPr>
        <p:spPr>
          <a:xfrm>
            <a:off x="3937992" y="5402461"/>
            <a:ext cx="232173" cy="607220"/>
          </a:xfrm>
          <a:custGeom>
            <a:avLst/>
            <a:gdLst/>
            <a:ahLst/>
            <a:cxnLst/>
            <a:rect l="0" t="0" r="0" b="0"/>
            <a:pathLst>
              <a:path w="232173" h="607220">
                <a:moveTo>
                  <a:pt x="232172" y="26789"/>
                </a:moveTo>
                <a:lnTo>
                  <a:pt x="232172" y="26789"/>
                </a:lnTo>
                <a:lnTo>
                  <a:pt x="232172" y="19100"/>
                </a:lnTo>
                <a:lnTo>
                  <a:pt x="231180" y="18686"/>
                </a:lnTo>
                <a:lnTo>
                  <a:pt x="227432" y="18227"/>
                </a:lnTo>
                <a:lnTo>
                  <a:pt x="226035" y="17112"/>
                </a:lnTo>
                <a:lnTo>
                  <a:pt x="224483" y="13228"/>
                </a:lnTo>
                <a:lnTo>
                  <a:pt x="222085" y="11795"/>
                </a:lnTo>
                <a:lnTo>
                  <a:pt x="210221" y="8786"/>
                </a:lnTo>
                <a:lnTo>
                  <a:pt x="196821" y="2029"/>
                </a:lnTo>
                <a:lnTo>
                  <a:pt x="154621" y="23"/>
                </a:lnTo>
                <a:lnTo>
                  <a:pt x="111204" y="0"/>
                </a:lnTo>
                <a:lnTo>
                  <a:pt x="102949" y="0"/>
                </a:lnTo>
                <a:lnTo>
                  <a:pt x="101375" y="992"/>
                </a:lnTo>
                <a:lnTo>
                  <a:pt x="100325" y="2646"/>
                </a:lnTo>
                <a:lnTo>
                  <a:pt x="98849" y="9713"/>
                </a:lnTo>
                <a:lnTo>
                  <a:pt x="98641" y="12429"/>
                </a:lnTo>
                <a:lnTo>
                  <a:pt x="103090" y="25731"/>
                </a:lnTo>
                <a:lnTo>
                  <a:pt x="125089" y="70202"/>
                </a:lnTo>
                <a:lnTo>
                  <a:pt x="145528" y="109693"/>
                </a:lnTo>
                <a:lnTo>
                  <a:pt x="165861" y="152139"/>
                </a:lnTo>
                <a:lnTo>
                  <a:pt x="181462" y="196496"/>
                </a:lnTo>
                <a:lnTo>
                  <a:pt x="192463" y="239309"/>
                </a:lnTo>
                <a:lnTo>
                  <a:pt x="195271" y="274194"/>
                </a:lnTo>
                <a:lnTo>
                  <a:pt x="195111" y="309666"/>
                </a:lnTo>
                <a:lnTo>
                  <a:pt x="189220" y="345312"/>
                </a:lnTo>
                <a:lnTo>
                  <a:pt x="181191" y="381008"/>
                </a:lnTo>
                <a:lnTo>
                  <a:pt x="172528" y="415729"/>
                </a:lnTo>
                <a:lnTo>
                  <a:pt x="158067" y="457276"/>
                </a:lnTo>
                <a:lnTo>
                  <a:pt x="136755" y="500932"/>
                </a:lnTo>
                <a:lnTo>
                  <a:pt x="103904" y="537580"/>
                </a:lnTo>
                <a:lnTo>
                  <a:pt x="62492" y="569395"/>
                </a:lnTo>
                <a:lnTo>
                  <a:pt x="20146" y="596488"/>
                </a:lnTo>
                <a:lnTo>
                  <a:pt x="0" y="60721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SMARTInkShape-488"/>
          <p:cNvSpPr/>
          <p:nvPr>
            <p:custDataLst>
              <p:tags r:id="rId5"/>
            </p:custDataLst>
          </p:nvPr>
        </p:nvSpPr>
        <p:spPr>
          <a:xfrm>
            <a:off x="5304234" y="5411404"/>
            <a:ext cx="187514" cy="419683"/>
          </a:xfrm>
          <a:custGeom>
            <a:avLst/>
            <a:gdLst/>
            <a:ahLst/>
            <a:cxnLst/>
            <a:rect l="0" t="0" r="0" b="0"/>
            <a:pathLst>
              <a:path w="187514" h="419683">
                <a:moveTo>
                  <a:pt x="151805" y="62494"/>
                </a:moveTo>
                <a:lnTo>
                  <a:pt x="151805" y="62494"/>
                </a:lnTo>
                <a:lnTo>
                  <a:pt x="156545" y="62494"/>
                </a:lnTo>
                <a:lnTo>
                  <a:pt x="161518" y="65140"/>
                </a:lnTo>
                <a:lnTo>
                  <a:pt x="167036" y="68631"/>
                </a:lnTo>
                <a:lnTo>
                  <a:pt x="176876" y="71056"/>
                </a:lnTo>
                <a:lnTo>
                  <a:pt x="187402" y="71421"/>
                </a:lnTo>
                <a:lnTo>
                  <a:pt x="187513" y="63735"/>
                </a:lnTo>
                <a:lnTo>
                  <a:pt x="175094" y="50174"/>
                </a:lnTo>
                <a:lnTo>
                  <a:pt x="145657" y="30720"/>
                </a:lnTo>
                <a:lnTo>
                  <a:pt x="118645" y="22554"/>
                </a:lnTo>
                <a:lnTo>
                  <a:pt x="82445" y="2583"/>
                </a:lnTo>
                <a:lnTo>
                  <a:pt x="45255" y="54"/>
                </a:lnTo>
                <a:lnTo>
                  <a:pt x="37603" y="0"/>
                </a:lnTo>
                <a:lnTo>
                  <a:pt x="31537" y="4731"/>
                </a:lnTo>
                <a:lnTo>
                  <a:pt x="28899" y="9702"/>
                </a:lnTo>
                <a:lnTo>
                  <a:pt x="27206" y="20978"/>
                </a:lnTo>
                <a:lnTo>
                  <a:pt x="36558" y="45439"/>
                </a:lnTo>
                <a:lnTo>
                  <a:pt x="56298" y="87492"/>
                </a:lnTo>
                <a:lnTo>
                  <a:pt x="69598" y="109258"/>
                </a:lnTo>
                <a:lnTo>
                  <a:pt x="86078" y="152070"/>
                </a:lnTo>
                <a:lnTo>
                  <a:pt x="101172" y="196476"/>
                </a:lnTo>
                <a:lnTo>
                  <a:pt x="116082" y="241093"/>
                </a:lnTo>
                <a:lnTo>
                  <a:pt x="123251" y="272067"/>
                </a:lnTo>
                <a:lnTo>
                  <a:pt x="124861" y="309394"/>
                </a:lnTo>
                <a:lnTo>
                  <a:pt x="120229" y="327363"/>
                </a:lnTo>
                <a:lnTo>
                  <a:pt x="112574" y="340514"/>
                </a:lnTo>
                <a:lnTo>
                  <a:pt x="93968" y="359983"/>
                </a:lnTo>
                <a:lnTo>
                  <a:pt x="50858" y="393493"/>
                </a:lnTo>
                <a:lnTo>
                  <a:pt x="26982" y="409472"/>
                </a:lnTo>
                <a:lnTo>
                  <a:pt x="0" y="41968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7755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atisse-bonheur-vivr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84405"/>
            <a:ext cx="9131449" cy="6580015"/>
          </a:xfrm>
          <a:prstGeom prst="rect">
            <a:avLst/>
          </a:prstGeom>
        </p:spPr>
      </p:pic>
    </p:spTree>
    <p:extLst>
      <p:ext uri="{BB962C8B-B14F-4D97-AF65-F5344CB8AC3E}">
        <p14:creationId xmlns:p14="http://schemas.microsoft.com/office/powerpoint/2010/main" val="1505827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174" y="93579"/>
            <a:ext cx="7612063" cy="1417638"/>
          </a:xfrm>
        </p:spPr>
        <p:txBody>
          <a:bodyPr/>
          <a:lstStyle/>
          <a:p>
            <a:r>
              <a:rPr lang="fr-FR" dirty="0" smtClean="0"/>
              <a:t>Interpréter un tableau</a:t>
            </a:r>
            <a:endParaRPr lang="fr-FR" dirty="0"/>
          </a:p>
        </p:txBody>
      </p:sp>
      <p:sp>
        <p:nvSpPr>
          <p:cNvPr id="3" name="Espace réservé du contenu 2"/>
          <p:cNvSpPr>
            <a:spLocks noGrp="1"/>
          </p:cNvSpPr>
          <p:nvPr>
            <p:ph idx="1"/>
          </p:nvPr>
        </p:nvSpPr>
        <p:spPr>
          <a:xfrm>
            <a:off x="211668" y="1763889"/>
            <a:ext cx="8706554" cy="4953000"/>
          </a:xfrm>
        </p:spPr>
        <p:txBody>
          <a:bodyPr numCol="2">
            <a:normAutofit/>
          </a:bodyPr>
          <a:lstStyle/>
          <a:p>
            <a:r>
              <a:rPr lang="fr-FR" sz="3600" dirty="0" smtClean="0"/>
              <a:t> On dirait que + ?</a:t>
            </a:r>
          </a:p>
          <a:p>
            <a:r>
              <a:rPr lang="fr-FR" sz="3600" dirty="0"/>
              <a:t> </a:t>
            </a:r>
            <a:r>
              <a:rPr lang="fr-FR" sz="3600" dirty="0" smtClean="0"/>
              <a:t>J’ai l’impression que + ?</a:t>
            </a:r>
          </a:p>
          <a:p>
            <a:r>
              <a:rPr lang="fr-FR" sz="3600" dirty="0" smtClean="0"/>
              <a:t> Il semble que + ?</a:t>
            </a:r>
          </a:p>
          <a:p>
            <a:pPr marL="0" indent="0">
              <a:buNone/>
            </a:pPr>
            <a:endParaRPr lang="fr-FR" sz="3600" dirty="0" smtClean="0"/>
          </a:p>
          <a:p>
            <a:endParaRPr lang="fr-FR" sz="3600" dirty="0" smtClean="0"/>
          </a:p>
          <a:p>
            <a:r>
              <a:rPr lang="fr-FR" sz="3600" dirty="0" smtClean="0"/>
              <a:t> Faire écho à </a:t>
            </a:r>
          </a:p>
          <a:p>
            <a:r>
              <a:rPr lang="fr-FR" sz="3600" dirty="0" smtClean="0"/>
              <a:t> Rappeler </a:t>
            </a:r>
          </a:p>
          <a:p>
            <a:r>
              <a:rPr lang="fr-FR" sz="3600" dirty="0"/>
              <a:t> </a:t>
            </a:r>
            <a:r>
              <a:rPr lang="fr-FR" sz="3600" dirty="0" smtClean="0"/>
              <a:t>Faire penser à </a:t>
            </a:r>
          </a:p>
          <a:p>
            <a:r>
              <a:rPr lang="fr-FR" sz="3600" dirty="0"/>
              <a:t> </a:t>
            </a:r>
            <a:r>
              <a:rPr lang="fr-FR" sz="3600" dirty="0" smtClean="0"/>
              <a:t>Ressembler à </a:t>
            </a:r>
          </a:p>
        </p:txBody>
      </p:sp>
    </p:spTree>
    <p:extLst>
      <p:ext uri="{BB962C8B-B14F-4D97-AF65-F5344CB8AC3E}">
        <p14:creationId xmlns:p14="http://schemas.microsoft.com/office/powerpoint/2010/main" val="265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4443" y="2680839"/>
            <a:ext cx="8156223" cy="2380874"/>
          </a:xfrm>
        </p:spPr>
        <p:txBody>
          <a:bodyPr>
            <a:normAutofit/>
          </a:bodyPr>
          <a:lstStyle/>
          <a:p>
            <a:r>
              <a:rPr lang="fr-FR" dirty="0" smtClean="0"/>
              <a:t>C’est un pot de peinture jeté à la face du public!</a:t>
            </a:r>
            <a:endParaRPr lang="fr-FR" dirty="0"/>
          </a:p>
        </p:txBody>
      </p:sp>
      <p:sp>
        <p:nvSpPr>
          <p:cNvPr id="3" name="Sous-titre 2"/>
          <p:cNvSpPr>
            <a:spLocks noGrp="1"/>
          </p:cNvSpPr>
          <p:nvPr>
            <p:ph type="subTitle" idx="1"/>
          </p:nvPr>
        </p:nvSpPr>
        <p:spPr>
          <a:xfrm>
            <a:off x="336133" y="5458975"/>
            <a:ext cx="5167199" cy="709256"/>
          </a:xfrm>
        </p:spPr>
        <p:txBody>
          <a:bodyPr/>
          <a:lstStyle/>
          <a:p>
            <a:r>
              <a:rPr lang="fr-FR" sz="3200" dirty="0" smtClean="0"/>
              <a:t>Les procédés expressifs</a:t>
            </a:r>
            <a:endParaRPr lang="fr-FR" sz="3200" dirty="0"/>
          </a:p>
        </p:txBody>
      </p:sp>
    </p:spTree>
    <p:extLst>
      <p:ext uri="{BB962C8B-B14F-4D97-AF65-F5344CB8AC3E}">
        <p14:creationId xmlns:p14="http://schemas.microsoft.com/office/powerpoint/2010/main" val="1269783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procédés expressifs</a:t>
            </a:r>
            <a:endParaRPr lang="fr-FR" dirty="0"/>
          </a:p>
        </p:txBody>
      </p:sp>
      <p:sp>
        <p:nvSpPr>
          <p:cNvPr id="3" name="Espace réservé du contenu 2"/>
          <p:cNvSpPr>
            <a:spLocks noGrp="1"/>
          </p:cNvSpPr>
          <p:nvPr>
            <p:ph idx="1"/>
          </p:nvPr>
        </p:nvSpPr>
        <p:spPr>
          <a:xfrm>
            <a:off x="197556" y="1721556"/>
            <a:ext cx="8847666" cy="5136443"/>
          </a:xfrm>
        </p:spPr>
        <p:txBody>
          <a:bodyPr>
            <a:normAutofit/>
          </a:bodyPr>
          <a:lstStyle/>
          <a:p>
            <a:pPr marL="0" indent="0">
              <a:buNone/>
            </a:pPr>
            <a:endParaRPr lang="fr-FR" sz="3600" dirty="0" smtClean="0"/>
          </a:p>
          <a:p>
            <a:r>
              <a:rPr lang="fr-FR" sz="3600" dirty="0" smtClean="0"/>
              <a:t>Le découpage: C’est for-mi-</a:t>
            </a:r>
            <a:r>
              <a:rPr lang="fr-FR" sz="3600" dirty="0" err="1" smtClean="0"/>
              <a:t>dable</a:t>
            </a:r>
            <a:endParaRPr lang="fr-FR" sz="3600" dirty="0" smtClean="0"/>
          </a:p>
          <a:p>
            <a:r>
              <a:rPr lang="fr-FR" sz="3600" dirty="0" smtClean="0"/>
              <a:t> L’allongement: </a:t>
            </a:r>
            <a:r>
              <a:rPr lang="fr-FR" sz="3600" dirty="0" err="1" smtClean="0"/>
              <a:t>Brav</a:t>
            </a:r>
            <a:r>
              <a:rPr lang="fr-FR" sz="3600" b="1" dirty="0" err="1" smtClean="0"/>
              <a:t>oooo</a:t>
            </a:r>
            <a:r>
              <a:rPr lang="fr-FR" sz="3600" dirty="0" smtClean="0"/>
              <a:t>, c’est </a:t>
            </a:r>
            <a:r>
              <a:rPr lang="fr-FR" sz="3600" b="1" dirty="0" err="1" smtClean="0"/>
              <a:t>ff</a:t>
            </a:r>
            <a:r>
              <a:rPr lang="fr-FR" sz="3600" dirty="0" err="1" smtClean="0"/>
              <a:t>ormidable</a:t>
            </a:r>
            <a:r>
              <a:rPr lang="fr-FR" sz="3600" dirty="0" smtClean="0"/>
              <a:t>!</a:t>
            </a:r>
          </a:p>
          <a:p>
            <a:r>
              <a:rPr lang="fr-FR" sz="3600" dirty="0" smtClean="0"/>
              <a:t> L’accent d’intensité: C’est </a:t>
            </a:r>
            <a:r>
              <a:rPr lang="fr-FR" sz="3600" b="1" dirty="0" err="1" smtClean="0"/>
              <a:t>FOR</a:t>
            </a:r>
            <a:r>
              <a:rPr lang="fr-FR" sz="3600" dirty="0" err="1" smtClean="0"/>
              <a:t>midable</a:t>
            </a:r>
            <a:r>
              <a:rPr lang="fr-FR" sz="3600" dirty="0" smtClean="0"/>
              <a:t>!</a:t>
            </a:r>
          </a:p>
          <a:p>
            <a:r>
              <a:rPr lang="fr-FR" sz="3600" dirty="0" smtClean="0"/>
              <a:t> La hauteur de la voix: Mais c’est formidable!</a:t>
            </a:r>
            <a:endParaRPr lang="fr-FR" sz="3600" dirty="0"/>
          </a:p>
        </p:txBody>
      </p:sp>
    </p:spTree>
    <p:extLst>
      <p:ext uri="{BB962C8B-B14F-4D97-AF65-F5344CB8AC3E}">
        <p14:creationId xmlns:p14="http://schemas.microsoft.com/office/powerpoint/2010/main" val="373599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60338" y="169333"/>
            <a:ext cx="8983662" cy="6533445"/>
          </a:xfrm>
        </p:spPr>
        <p:txBody>
          <a:bodyPr>
            <a:normAutofit/>
          </a:bodyPr>
          <a:lstStyle/>
          <a:p>
            <a:r>
              <a:rPr lang="fr-FR" sz="3200" dirty="0" smtClean="0"/>
              <a:t> Mais il est horrible ce tableau! Quelle horreur!</a:t>
            </a:r>
          </a:p>
          <a:p>
            <a:r>
              <a:rPr lang="fr-FR" sz="3200" dirty="0"/>
              <a:t> </a:t>
            </a:r>
            <a:r>
              <a:rPr lang="fr-FR" sz="3200" dirty="0" smtClean="0"/>
              <a:t>Ah non! Moi je le trouve magnifique! Qu’est-ce que c’est beau!</a:t>
            </a:r>
          </a:p>
          <a:p>
            <a:r>
              <a:rPr lang="fr-FR" sz="3200" dirty="0"/>
              <a:t> </a:t>
            </a:r>
            <a:r>
              <a:rPr lang="fr-FR" sz="3200" dirty="0" smtClean="0"/>
              <a:t>Je n’aime pas du tout! C’est affreusement laid.</a:t>
            </a:r>
          </a:p>
          <a:p>
            <a:r>
              <a:rPr lang="fr-FR" sz="3200" dirty="0"/>
              <a:t> </a:t>
            </a:r>
            <a:r>
              <a:rPr lang="fr-FR" sz="3200" dirty="0" smtClean="0"/>
              <a:t>Je suis bien d’accord. On dirait qu’il l’a peint avec ses pieds!</a:t>
            </a:r>
          </a:p>
          <a:p>
            <a:r>
              <a:rPr lang="fr-FR" sz="3200" dirty="0"/>
              <a:t> </a:t>
            </a:r>
            <a:r>
              <a:rPr lang="fr-FR" sz="3200" dirty="0" smtClean="0"/>
              <a:t>Mais vous êtes complètement fous! C’est un véritable chef-d’œuvre! </a:t>
            </a:r>
          </a:p>
          <a:p>
            <a:r>
              <a:rPr lang="fr-FR" sz="3200" dirty="0"/>
              <a:t> </a:t>
            </a:r>
            <a:r>
              <a:rPr lang="fr-FR" sz="3200" dirty="0" smtClean="0"/>
              <a:t>Ouais c’est ça! Tu vas quand même pas me dire que c’est beau?</a:t>
            </a:r>
            <a:endParaRPr lang="fr-FR" sz="3200" dirty="0"/>
          </a:p>
        </p:txBody>
      </p:sp>
    </p:spTree>
    <p:extLst>
      <p:ext uri="{BB962C8B-B14F-4D97-AF65-F5344CB8AC3E}">
        <p14:creationId xmlns:p14="http://schemas.microsoft.com/office/powerpoint/2010/main" val="3096438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12713" y="183445"/>
            <a:ext cx="9031287" cy="6477000"/>
          </a:xfrm>
        </p:spPr>
        <p:txBody>
          <a:bodyPr>
            <a:normAutofit/>
          </a:bodyPr>
          <a:lstStyle/>
          <a:p>
            <a:r>
              <a:rPr lang="fr-FR" sz="4000" dirty="0" smtClean="0"/>
              <a:t> Mais si, c’est merveilleux! </a:t>
            </a:r>
          </a:p>
          <a:p>
            <a:r>
              <a:rPr lang="fr-FR" sz="4000" dirty="0"/>
              <a:t> </a:t>
            </a:r>
            <a:r>
              <a:rPr lang="fr-FR" sz="4000" dirty="0" smtClean="0"/>
              <a:t>Arrête! C’est absolument sinistre!</a:t>
            </a:r>
          </a:p>
          <a:p>
            <a:r>
              <a:rPr lang="fr-FR" sz="4000" dirty="0" smtClean="0"/>
              <a:t> C’est vraiment affligeant d’entendre des choses pareilles!  </a:t>
            </a:r>
          </a:p>
          <a:p>
            <a:r>
              <a:rPr lang="fr-FR" sz="4000" dirty="0" smtClean="0"/>
              <a:t> Allez, ça suffit on s’en va!</a:t>
            </a:r>
          </a:p>
          <a:p>
            <a:r>
              <a:rPr lang="fr-FR" sz="4000" dirty="0"/>
              <a:t> </a:t>
            </a:r>
            <a:r>
              <a:rPr lang="fr-FR" sz="4000" dirty="0" smtClean="0"/>
              <a:t>Ouais t’as raison. Une magnifique exposition, tu parles!</a:t>
            </a:r>
            <a:endParaRPr lang="fr-FR" sz="4000" dirty="0"/>
          </a:p>
        </p:txBody>
      </p:sp>
    </p:spTree>
    <p:extLst>
      <p:ext uri="{BB962C8B-B14F-4D97-AF65-F5344CB8AC3E}">
        <p14:creationId xmlns:p14="http://schemas.microsoft.com/office/powerpoint/2010/main" val="1851364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tons</a:t>
            </a:r>
            <a:endParaRPr lang="fr-FR" dirty="0"/>
          </a:p>
        </p:txBody>
      </p:sp>
      <p:sp>
        <p:nvSpPr>
          <p:cNvPr id="3" name="Espace réservé du contenu 2"/>
          <p:cNvSpPr>
            <a:spLocks noGrp="1"/>
          </p:cNvSpPr>
          <p:nvPr>
            <p:ph idx="1"/>
          </p:nvPr>
        </p:nvSpPr>
        <p:spPr>
          <a:xfrm>
            <a:off x="176851" y="1832550"/>
            <a:ext cx="8810395" cy="5025449"/>
          </a:xfrm>
        </p:spPr>
        <p:txBody>
          <a:bodyPr>
            <a:normAutofit/>
          </a:bodyPr>
          <a:lstStyle/>
          <a:p>
            <a:pPr marL="0" indent="0">
              <a:buNone/>
            </a:pPr>
            <a:r>
              <a:rPr lang="fr-FR" sz="3200" dirty="0" smtClean="0"/>
              <a:t>Matisse fait une nouvelle exposition au Salon d’Automne.</a:t>
            </a:r>
          </a:p>
          <a:p>
            <a:pPr marL="0" indent="0">
              <a:buNone/>
            </a:pPr>
            <a:endParaRPr lang="fr-FR" dirty="0" smtClean="0"/>
          </a:p>
          <a:p>
            <a:pPr marL="0" indent="0">
              <a:buNone/>
            </a:pPr>
            <a:r>
              <a:rPr lang="fr-FR" dirty="0" smtClean="0"/>
              <a:t>- Information</a:t>
            </a:r>
          </a:p>
          <a:p>
            <a:pPr marL="0" indent="0">
              <a:buNone/>
            </a:pPr>
            <a:r>
              <a:rPr lang="fr-FR" dirty="0" smtClean="0"/>
              <a:t>- Joie</a:t>
            </a:r>
          </a:p>
          <a:p>
            <a:pPr marL="0" indent="0">
              <a:buNone/>
            </a:pPr>
            <a:r>
              <a:rPr lang="fr-FR" dirty="0" smtClean="0"/>
              <a:t>- Mécontentement</a:t>
            </a:r>
          </a:p>
          <a:p>
            <a:pPr marL="0" indent="0">
              <a:buNone/>
            </a:pPr>
            <a:r>
              <a:rPr lang="fr-FR" dirty="0" smtClean="0"/>
              <a:t>- Etonnement</a:t>
            </a:r>
          </a:p>
          <a:p>
            <a:pPr marL="0" indent="0">
              <a:buNone/>
            </a:pPr>
            <a:r>
              <a:rPr lang="fr-FR" dirty="0" smtClean="0"/>
              <a:t>- Ironie</a:t>
            </a:r>
            <a:endParaRPr lang="fr-FR" dirty="0"/>
          </a:p>
        </p:txBody>
      </p:sp>
    </p:spTree>
    <p:extLst>
      <p:ext uri="{BB962C8B-B14F-4D97-AF65-F5344CB8AC3E}">
        <p14:creationId xmlns:p14="http://schemas.microsoft.com/office/powerpoint/2010/main" val="3913746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313" y="45808"/>
            <a:ext cx="8508576" cy="1246352"/>
          </a:xfrm>
        </p:spPr>
        <p:txBody>
          <a:bodyPr>
            <a:normAutofit/>
          </a:bodyPr>
          <a:lstStyle/>
          <a:p>
            <a:r>
              <a:rPr lang="fr-FR" dirty="0" smtClean="0"/>
              <a:t>Quelques corrections</a:t>
            </a:r>
            <a:endParaRPr lang="fr-FR" dirty="0"/>
          </a:p>
        </p:txBody>
      </p:sp>
      <p:sp>
        <p:nvSpPr>
          <p:cNvPr id="3" name="Espace réservé du contenu 2"/>
          <p:cNvSpPr>
            <a:spLocks noGrp="1"/>
          </p:cNvSpPr>
          <p:nvPr>
            <p:ph idx="1"/>
          </p:nvPr>
        </p:nvSpPr>
        <p:spPr>
          <a:xfrm>
            <a:off x="0" y="1651000"/>
            <a:ext cx="9144000" cy="5249332"/>
          </a:xfrm>
        </p:spPr>
        <p:txBody>
          <a:bodyPr>
            <a:noAutofit/>
          </a:bodyPr>
          <a:lstStyle/>
          <a:p>
            <a:r>
              <a:rPr lang="fr-FR" sz="3000" dirty="0" smtClean="0"/>
              <a:t>Au chemin du bateau-lavoir, il a croisé une très belle femme.</a:t>
            </a:r>
          </a:p>
          <a:p>
            <a:r>
              <a:rPr lang="fr-FR" sz="3000" dirty="0" smtClean="0"/>
              <a:t>C’était le jour où il achèverait sa plus belle œuvre.</a:t>
            </a:r>
          </a:p>
          <a:p>
            <a:r>
              <a:rPr lang="fr-FR" sz="3000" dirty="0" smtClean="0"/>
              <a:t>Ils sont partis pour prendre son petit-déjeuner.</a:t>
            </a:r>
          </a:p>
          <a:p>
            <a:r>
              <a:rPr lang="fr-FR" sz="3000" dirty="0" smtClean="0"/>
              <a:t>Les fleurs dans les allées montraient ses couleurs vives.</a:t>
            </a:r>
          </a:p>
          <a:p>
            <a:r>
              <a:rPr lang="fr-FR" sz="3000" dirty="0" smtClean="0"/>
              <a:t>Il lui a persuadé d’appeler cette peinture « Les demoiselles d’Avignon ».</a:t>
            </a:r>
            <a:endParaRPr lang="fr-FR" sz="3000" dirty="0"/>
          </a:p>
        </p:txBody>
      </p:sp>
      <p:grpSp>
        <p:nvGrpSpPr>
          <p:cNvPr id="10" name="SMARTInkShape-Group10"/>
          <p:cNvGrpSpPr/>
          <p:nvPr/>
        </p:nvGrpSpPr>
        <p:grpSpPr>
          <a:xfrm>
            <a:off x="348791" y="930216"/>
            <a:ext cx="1204976" cy="1159332"/>
            <a:chOff x="348791" y="930216"/>
            <a:chExt cx="1204976" cy="1159332"/>
          </a:xfrm>
        </p:grpSpPr>
        <p:sp>
          <p:nvSpPr>
            <p:cNvPr id="4" name="SMARTInkShape-32"/>
            <p:cNvSpPr/>
            <p:nvPr>
              <p:custDataLst>
                <p:tags r:id="rId28"/>
              </p:custDataLst>
            </p:nvPr>
          </p:nvSpPr>
          <p:spPr>
            <a:xfrm>
              <a:off x="1349789" y="1260598"/>
              <a:ext cx="203978" cy="230661"/>
            </a:xfrm>
            <a:custGeom>
              <a:avLst/>
              <a:gdLst/>
              <a:ahLst/>
              <a:cxnLst/>
              <a:rect l="0" t="0" r="0" b="0"/>
              <a:pathLst>
                <a:path w="203978" h="230661">
                  <a:moveTo>
                    <a:pt x="96821" y="78855"/>
                  </a:moveTo>
                  <a:lnTo>
                    <a:pt x="96821" y="78855"/>
                  </a:lnTo>
                  <a:lnTo>
                    <a:pt x="104509" y="71167"/>
                  </a:lnTo>
                  <a:lnTo>
                    <a:pt x="110123" y="70293"/>
                  </a:lnTo>
                  <a:lnTo>
                    <a:pt x="111642" y="69178"/>
                  </a:lnTo>
                  <a:lnTo>
                    <a:pt x="113330" y="65294"/>
                  </a:lnTo>
                  <a:lnTo>
                    <a:pt x="114280" y="57529"/>
                  </a:lnTo>
                  <a:lnTo>
                    <a:pt x="113421" y="55708"/>
                  </a:lnTo>
                  <a:lnTo>
                    <a:pt x="111856" y="54494"/>
                  </a:lnTo>
                  <a:lnTo>
                    <a:pt x="109821" y="53685"/>
                  </a:lnTo>
                  <a:lnTo>
                    <a:pt x="87817" y="23014"/>
                  </a:lnTo>
                  <a:lnTo>
                    <a:pt x="81905" y="14349"/>
                  </a:lnTo>
                  <a:lnTo>
                    <a:pt x="62310" y="3590"/>
                  </a:lnTo>
                  <a:lnTo>
                    <a:pt x="50436" y="0"/>
                  </a:lnTo>
                  <a:lnTo>
                    <a:pt x="41148" y="1806"/>
                  </a:lnTo>
                  <a:lnTo>
                    <a:pt x="27408" y="8401"/>
                  </a:lnTo>
                  <a:lnTo>
                    <a:pt x="13877" y="19518"/>
                  </a:lnTo>
                  <a:lnTo>
                    <a:pt x="10347" y="28009"/>
                  </a:lnTo>
                  <a:lnTo>
                    <a:pt x="0" y="71849"/>
                  </a:lnTo>
                  <a:lnTo>
                    <a:pt x="6406" y="115984"/>
                  </a:lnTo>
                  <a:lnTo>
                    <a:pt x="11933" y="141781"/>
                  </a:lnTo>
                  <a:lnTo>
                    <a:pt x="24595" y="163535"/>
                  </a:lnTo>
                  <a:lnTo>
                    <a:pt x="64206" y="205759"/>
                  </a:lnTo>
                  <a:lnTo>
                    <a:pt x="76042" y="213970"/>
                  </a:lnTo>
                  <a:lnTo>
                    <a:pt x="118117" y="223354"/>
                  </a:lnTo>
                  <a:lnTo>
                    <a:pt x="158243" y="229217"/>
                  </a:lnTo>
                  <a:lnTo>
                    <a:pt x="203977" y="23066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33"/>
            <p:cNvSpPr/>
            <p:nvPr>
              <p:custDataLst>
                <p:tags r:id="rId29"/>
              </p:custDataLst>
            </p:nvPr>
          </p:nvSpPr>
          <p:spPr>
            <a:xfrm>
              <a:off x="1304011" y="930216"/>
              <a:ext cx="124585" cy="534254"/>
            </a:xfrm>
            <a:custGeom>
              <a:avLst/>
              <a:gdLst/>
              <a:ahLst/>
              <a:cxnLst/>
              <a:rect l="0" t="0" r="0" b="0"/>
              <a:pathLst>
                <a:path w="124585" h="534254">
                  <a:moveTo>
                    <a:pt x="71161" y="266362"/>
                  </a:moveTo>
                  <a:lnTo>
                    <a:pt x="71161" y="266362"/>
                  </a:lnTo>
                  <a:lnTo>
                    <a:pt x="71161" y="261622"/>
                  </a:lnTo>
                  <a:lnTo>
                    <a:pt x="73145" y="260225"/>
                  </a:lnTo>
                  <a:lnTo>
                    <a:pt x="84427" y="257268"/>
                  </a:lnTo>
                  <a:lnTo>
                    <a:pt x="97630" y="247882"/>
                  </a:lnTo>
                  <a:lnTo>
                    <a:pt x="103761" y="241282"/>
                  </a:lnTo>
                  <a:lnTo>
                    <a:pt x="118767" y="215202"/>
                  </a:lnTo>
                  <a:lnTo>
                    <a:pt x="122970" y="197736"/>
                  </a:lnTo>
                  <a:lnTo>
                    <a:pt x="124584" y="162168"/>
                  </a:lnTo>
                  <a:lnTo>
                    <a:pt x="117651" y="122701"/>
                  </a:lnTo>
                  <a:lnTo>
                    <a:pt x="113709" y="99111"/>
                  </a:lnTo>
                  <a:lnTo>
                    <a:pt x="95120" y="58545"/>
                  </a:lnTo>
                  <a:lnTo>
                    <a:pt x="65446" y="14765"/>
                  </a:lnTo>
                  <a:lnTo>
                    <a:pt x="45616" y="3630"/>
                  </a:lnTo>
                  <a:lnTo>
                    <a:pt x="33716" y="0"/>
                  </a:lnTo>
                  <a:lnTo>
                    <a:pt x="30323" y="483"/>
                  </a:lnTo>
                  <a:lnTo>
                    <a:pt x="23907" y="3665"/>
                  </a:lnTo>
                  <a:lnTo>
                    <a:pt x="14716" y="11034"/>
                  </a:lnTo>
                  <a:lnTo>
                    <a:pt x="11348" y="16623"/>
                  </a:lnTo>
                  <a:lnTo>
                    <a:pt x="1122" y="54353"/>
                  </a:lnTo>
                  <a:lnTo>
                    <a:pt x="0" y="89216"/>
                  </a:lnTo>
                  <a:lnTo>
                    <a:pt x="2424" y="133291"/>
                  </a:lnTo>
                  <a:lnTo>
                    <a:pt x="6807" y="171040"/>
                  </a:lnTo>
                  <a:lnTo>
                    <a:pt x="10752" y="213645"/>
                  </a:lnTo>
                  <a:lnTo>
                    <a:pt x="15539" y="243924"/>
                  </a:lnTo>
                  <a:lnTo>
                    <a:pt x="20974" y="277226"/>
                  </a:lnTo>
                  <a:lnTo>
                    <a:pt x="26697" y="309224"/>
                  </a:lnTo>
                  <a:lnTo>
                    <a:pt x="32548" y="339982"/>
                  </a:lnTo>
                  <a:lnTo>
                    <a:pt x="41419" y="384197"/>
                  </a:lnTo>
                  <a:lnTo>
                    <a:pt x="50332" y="422874"/>
                  </a:lnTo>
                  <a:lnTo>
                    <a:pt x="58265" y="458477"/>
                  </a:lnTo>
                  <a:lnTo>
                    <a:pt x="66449" y="502152"/>
                  </a:lnTo>
                  <a:lnTo>
                    <a:pt x="79980" y="529799"/>
                  </a:lnTo>
                  <a:lnTo>
                    <a:pt x="82001" y="531283"/>
                  </a:lnTo>
                  <a:lnTo>
                    <a:pt x="89020" y="53425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SMARTInkShape-34"/>
            <p:cNvSpPr/>
            <p:nvPr>
              <p:custDataLst>
                <p:tags r:id="rId30"/>
              </p:custDataLst>
            </p:nvPr>
          </p:nvSpPr>
          <p:spPr>
            <a:xfrm>
              <a:off x="653783" y="1259086"/>
              <a:ext cx="489218" cy="231601"/>
            </a:xfrm>
            <a:custGeom>
              <a:avLst/>
              <a:gdLst/>
              <a:ahLst/>
              <a:cxnLst/>
              <a:rect l="0" t="0" r="0" b="0"/>
              <a:pathLst>
                <a:path w="489218" h="231601">
                  <a:moveTo>
                    <a:pt x="24873" y="0"/>
                  </a:moveTo>
                  <a:lnTo>
                    <a:pt x="24873" y="0"/>
                  </a:lnTo>
                  <a:lnTo>
                    <a:pt x="33793" y="0"/>
                  </a:lnTo>
                  <a:lnTo>
                    <a:pt x="29060" y="4740"/>
                  </a:lnTo>
                  <a:lnTo>
                    <a:pt x="26734" y="9714"/>
                  </a:lnTo>
                  <a:lnTo>
                    <a:pt x="17989" y="31045"/>
                  </a:lnTo>
                  <a:lnTo>
                    <a:pt x="10707" y="48004"/>
                  </a:lnTo>
                  <a:lnTo>
                    <a:pt x="1201" y="90506"/>
                  </a:lnTo>
                  <a:lnTo>
                    <a:pt x="0" y="115452"/>
                  </a:lnTo>
                  <a:lnTo>
                    <a:pt x="5894" y="153093"/>
                  </a:lnTo>
                  <a:lnTo>
                    <a:pt x="11423" y="174235"/>
                  </a:lnTo>
                  <a:lnTo>
                    <a:pt x="19345" y="188327"/>
                  </a:lnTo>
                  <a:lnTo>
                    <a:pt x="37047" y="207121"/>
                  </a:lnTo>
                  <a:lnTo>
                    <a:pt x="44505" y="211116"/>
                  </a:lnTo>
                  <a:lnTo>
                    <a:pt x="75892" y="214032"/>
                  </a:lnTo>
                  <a:lnTo>
                    <a:pt x="84921" y="211542"/>
                  </a:lnTo>
                  <a:lnTo>
                    <a:pt x="108077" y="198073"/>
                  </a:lnTo>
                  <a:lnTo>
                    <a:pt x="125666" y="172070"/>
                  </a:lnTo>
                  <a:lnTo>
                    <a:pt x="146888" y="130935"/>
                  </a:lnTo>
                  <a:lnTo>
                    <a:pt x="163777" y="95247"/>
                  </a:lnTo>
                  <a:lnTo>
                    <a:pt x="167735" y="62709"/>
                  </a:lnTo>
                  <a:lnTo>
                    <a:pt x="167744" y="67308"/>
                  </a:lnTo>
                  <a:lnTo>
                    <a:pt x="175436" y="95933"/>
                  </a:lnTo>
                  <a:lnTo>
                    <a:pt x="179161" y="132173"/>
                  </a:lnTo>
                  <a:lnTo>
                    <a:pt x="192110" y="176576"/>
                  </a:lnTo>
                  <a:lnTo>
                    <a:pt x="196464" y="195855"/>
                  </a:lnTo>
                  <a:lnTo>
                    <a:pt x="198798" y="202008"/>
                  </a:lnTo>
                  <a:lnTo>
                    <a:pt x="206684" y="211489"/>
                  </a:lnTo>
                  <a:lnTo>
                    <a:pt x="226527" y="227831"/>
                  </a:lnTo>
                  <a:lnTo>
                    <a:pt x="235986" y="230886"/>
                  </a:lnTo>
                  <a:lnTo>
                    <a:pt x="242063" y="231600"/>
                  </a:lnTo>
                  <a:lnTo>
                    <a:pt x="250717" y="226626"/>
                  </a:lnTo>
                  <a:lnTo>
                    <a:pt x="271095" y="207813"/>
                  </a:lnTo>
                  <a:lnTo>
                    <a:pt x="283670" y="184182"/>
                  </a:lnTo>
                  <a:lnTo>
                    <a:pt x="299033" y="143365"/>
                  </a:lnTo>
                  <a:lnTo>
                    <a:pt x="303551" y="125161"/>
                  </a:lnTo>
                  <a:lnTo>
                    <a:pt x="308528" y="107199"/>
                  </a:lnTo>
                  <a:lnTo>
                    <a:pt x="310501" y="82656"/>
                  </a:lnTo>
                  <a:lnTo>
                    <a:pt x="311534" y="81893"/>
                  </a:lnTo>
                  <a:lnTo>
                    <a:pt x="315328" y="81045"/>
                  </a:lnTo>
                  <a:lnTo>
                    <a:pt x="320321" y="83314"/>
                  </a:lnTo>
                  <a:lnTo>
                    <a:pt x="323041" y="85308"/>
                  </a:lnTo>
                  <a:lnTo>
                    <a:pt x="349008" y="125325"/>
                  </a:lnTo>
                  <a:lnTo>
                    <a:pt x="375227" y="163407"/>
                  </a:lnTo>
                  <a:lnTo>
                    <a:pt x="385969" y="177797"/>
                  </a:lnTo>
                  <a:lnTo>
                    <a:pt x="425010" y="215784"/>
                  </a:lnTo>
                  <a:lnTo>
                    <a:pt x="436207" y="219928"/>
                  </a:lnTo>
                  <a:lnTo>
                    <a:pt x="477137" y="223185"/>
                  </a:lnTo>
                  <a:lnTo>
                    <a:pt x="481533" y="220571"/>
                  </a:lnTo>
                  <a:lnTo>
                    <a:pt x="489217" y="21431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SMARTInkShape-35"/>
            <p:cNvSpPr/>
            <p:nvPr>
              <p:custDataLst>
                <p:tags r:id="rId31"/>
              </p:custDataLst>
            </p:nvPr>
          </p:nvSpPr>
          <p:spPr>
            <a:xfrm>
              <a:off x="348791" y="1044773"/>
              <a:ext cx="212595" cy="464299"/>
            </a:xfrm>
            <a:custGeom>
              <a:avLst/>
              <a:gdLst/>
              <a:ahLst/>
              <a:cxnLst/>
              <a:rect l="0" t="0" r="0" b="0"/>
              <a:pathLst>
                <a:path w="212595" h="464299">
                  <a:moveTo>
                    <a:pt x="88764" y="0"/>
                  </a:moveTo>
                  <a:lnTo>
                    <a:pt x="88764" y="0"/>
                  </a:lnTo>
                  <a:lnTo>
                    <a:pt x="74506" y="993"/>
                  </a:lnTo>
                  <a:lnTo>
                    <a:pt x="32313" y="15814"/>
                  </a:lnTo>
                  <a:lnTo>
                    <a:pt x="5540" y="38732"/>
                  </a:lnTo>
                  <a:lnTo>
                    <a:pt x="2166" y="44665"/>
                  </a:lnTo>
                  <a:lnTo>
                    <a:pt x="267" y="56229"/>
                  </a:lnTo>
                  <a:lnTo>
                    <a:pt x="0" y="61299"/>
                  </a:lnTo>
                  <a:lnTo>
                    <a:pt x="2350" y="69577"/>
                  </a:lnTo>
                  <a:lnTo>
                    <a:pt x="14729" y="86076"/>
                  </a:lnTo>
                  <a:lnTo>
                    <a:pt x="44922" y="114210"/>
                  </a:lnTo>
                  <a:lnTo>
                    <a:pt x="85834" y="149241"/>
                  </a:lnTo>
                  <a:lnTo>
                    <a:pt x="129199" y="184584"/>
                  </a:lnTo>
                  <a:lnTo>
                    <a:pt x="166046" y="225010"/>
                  </a:lnTo>
                  <a:lnTo>
                    <a:pt x="189435" y="269287"/>
                  </a:lnTo>
                  <a:lnTo>
                    <a:pt x="207780" y="309163"/>
                  </a:lnTo>
                  <a:lnTo>
                    <a:pt x="212594" y="333296"/>
                  </a:lnTo>
                  <a:lnTo>
                    <a:pt x="212436" y="351211"/>
                  </a:lnTo>
                  <a:lnTo>
                    <a:pt x="195667" y="392905"/>
                  </a:lnTo>
                  <a:lnTo>
                    <a:pt x="184270" y="410766"/>
                  </a:lnTo>
                  <a:lnTo>
                    <a:pt x="163003" y="433403"/>
                  </a:lnTo>
                  <a:lnTo>
                    <a:pt x="118406" y="458345"/>
                  </a:lnTo>
                  <a:lnTo>
                    <a:pt x="95685" y="463159"/>
                  </a:lnTo>
                  <a:lnTo>
                    <a:pt x="60393" y="464298"/>
                  </a:lnTo>
                  <a:lnTo>
                    <a:pt x="53665" y="461678"/>
                  </a:lnTo>
                  <a:lnTo>
                    <a:pt x="36986" y="448093"/>
                  </a:lnTo>
                  <a:lnTo>
                    <a:pt x="35186" y="43755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SMARTInkShape-36"/>
            <p:cNvSpPr/>
            <p:nvPr>
              <p:custDataLst>
                <p:tags r:id="rId32"/>
              </p:custDataLst>
            </p:nvPr>
          </p:nvSpPr>
          <p:spPr>
            <a:xfrm>
              <a:off x="428625" y="1687711"/>
              <a:ext cx="526853" cy="401837"/>
            </a:xfrm>
            <a:custGeom>
              <a:avLst/>
              <a:gdLst/>
              <a:ahLst/>
              <a:cxnLst/>
              <a:rect l="0" t="0" r="0" b="0"/>
              <a:pathLst>
                <a:path w="526853" h="401837">
                  <a:moveTo>
                    <a:pt x="526852" y="401836"/>
                  </a:moveTo>
                  <a:lnTo>
                    <a:pt x="526852" y="401836"/>
                  </a:lnTo>
                  <a:lnTo>
                    <a:pt x="497348" y="374978"/>
                  </a:lnTo>
                  <a:lnTo>
                    <a:pt x="458232" y="346518"/>
                  </a:lnTo>
                  <a:lnTo>
                    <a:pt x="417918" y="315101"/>
                  </a:lnTo>
                  <a:lnTo>
                    <a:pt x="377489" y="291621"/>
                  </a:lnTo>
                  <a:lnTo>
                    <a:pt x="339811" y="267874"/>
                  </a:lnTo>
                  <a:lnTo>
                    <a:pt x="298964" y="244075"/>
                  </a:lnTo>
                  <a:lnTo>
                    <a:pt x="258815" y="219273"/>
                  </a:lnTo>
                  <a:lnTo>
                    <a:pt x="216342" y="189385"/>
                  </a:lnTo>
                  <a:lnTo>
                    <a:pt x="174254" y="159338"/>
                  </a:lnTo>
                  <a:lnTo>
                    <a:pt x="134852" y="125732"/>
                  </a:lnTo>
                  <a:lnTo>
                    <a:pt x="98406" y="96310"/>
                  </a:lnTo>
                  <a:lnTo>
                    <a:pt x="62543" y="62129"/>
                  </a:lnTo>
                  <a:lnTo>
                    <a:pt x="19405" y="26491"/>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SMARTInkShape-37"/>
            <p:cNvSpPr/>
            <p:nvPr>
              <p:custDataLst>
                <p:tags r:id="rId33"/>
              </p:custDataLst>
            </p:nvPr>
          </p:nvSpPr>
          <p:spPr>
            <a:xfrm>
              <a:off x="419695" y="1741289"/>
              <a:ext cx="500064" cy="321470"/>
            </a:xfrm>
            <a:custGeom>
              <a:avLst/>
              <a:gdLst/>
              <a:ahLst/>
              <a:cxnLst/>
              <a:rect l="0" t="0" r="0" b="0"/>
              <a:pathLst>
                <a:path w="500064" h="321470">
                  <a:moveTo>
                    <a:pt x="500063" y="0"/>
                  </a:moveTo>
                  <a:lnTo>
                    <a:pt x="500063" y="0"/>
                  </a:lnTo>
                  <a:lnTo>
                    <a:pt x="495322" y="0"/>
                  </a:lnTo>
                  <a:lnTo>
                    <a:pt x="451266" y="20117"/>
                  </a:lnTo>
                  <a:lnTo>
                    <a:pt x="409161" y="43373"/>
                  </a:lnTo>
                  <a:lnTo>
                    <a:pt x="364735" y="82281"/>
                  </a:lnTo>
                  <a:lnTo>
                    <a:pt x="324981" y="109335"/>
                  </a:lnTo>
                  <a:lnTo>
                    <a:pt x="290670" y="136434"/>
                  </a:lnTo>
                  <a:lnTo>
                    <a:pt x="251003" y="170156"/>
                  </a:lnTo>
                  <a:lnTo>
                    <a:pt x="208368" y="198351"/>
                  </a:lnTo>
                  <a:lnTo>
                    <a:pt x="170254" y="223029"/>
                  </a:lnTo>
                  <a:lnTo>
                    <a:pt x="134062" y="247013"/>
                  </a:lnTo>
                  <a:lnTo>
                    <a:pt x="98250" y="270859"/>
                  </a:lnTo>
                  <a:lnTo>
                    <a:pt x="58322" y="295891"/>
                  </a:lnTo>
                  <a:lnTo>
                    <a:pt x="33092" y="308222"/>
                  </a:lnTo>
                  <a:lnTo>
                    <a:pt x="11645" y="314332"/>
                  </a:lnTo>
                  <a:lnTo>
                    <a:pt x="0" y="32146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1" name="SMARTInkShape-38"/>
          <p:cNvSpPr/>
          <p:nvPr>
            <p:custDataLst>
              <p:tags r:id="rId1"/>
            </p:custDataLst>
          </p:nvPr>
        </p:nvSpPr>
        <p:spPr>
          <a:xfrm>
            <a:off x="526852" y="1009577"/>
            <a:ext cx="187524" cy="53057"/>
          </a:xfrm>
          <a:custGeom>
            <a:avLst/>
            <a:gdLst/>
            <a:ahLst/>
            <a:cxnLst/>
            <a:rect l="0" t="0" r="0" b="0"/>
            <a:pathLst>
              <a:path w="187524" h="53057">
                <a:moveTo>
                  <a:pt x="187523" y="53056"/>
                </a:moveTo>
                <a:lnTo>
                  <a:pt x="187523" y="53056"/>
                </a:lnTo>
                <a:lnTo>
                  <a:pt x="187523" y="48315"/>
                </a:lnTo>
                <a:lnTo>
                  <a:pt x="184877" y="43342"/>
                </a:lnTo>
                <a:lnTo>
                  <a:pt x="179402" y="37825"/>
                </a:lnTo>
                <a:lnTo>
                  <a:pt x="135979" y="11375"/>
                </a:lnTo>
                <a:lnTo>
                  <a:pt x="114043" y="3444"/>
                </a:lnTo>
                <a:lnTo>
                  <a:pt x="71168" y="0"/>
                </a:lnTo>
                <a:lnTo>
                  <a:pt x="27324" y="500"/>
                </a:lnTo>
                <a:lnTo>
                  <a:pt x="0" y="840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SMARTInkShape-39"/>
          <p:cNvSpPr/>
          <p:nvPr>
            <p:custDataLst>
              <p:tags r:id="rId2"/>
            </p:custDataLst>
          </p:nvPr>
        </p:nvSpPr>
        <p:spPr>
          <a:xfrm>
            <a:off x="3768328" y="3268266"/>
            <a:ext cx="1589486" cy="133946"/>
          </a:xfrm>
          <a:custGeom>
            <a:avLst/>
            <a:gdLst/>
            <a:ahLst/>
            <a:cxnLst/>
            <a:rect l="0" t="0" r="0" b="0"/>
            <a:pathLst>
              <a:path w="1589486" h="133946">
                <a:moveTo>
                  <a:pt x="1589485" y="8929"/>
                </a:moveTo>
                <a:lnTo>
                  <a:pt x="1589485" y="8929"/>
                </a:lnTo>
                <a:lnTo>
                  <a:pt x="1584744" y="4189"/>
                </a:lnTo>
                <a:lnTo>
                  <a:pt x="1579771" y="1862"/>
                </a:lnTo>
                <a:lnTo>
                  <a:pt x="1537115" y="9"/>
                </a:lnTo>
                <a:lnTo>
                  <a:pt x="1493821" y="0"/>
                </a:lnTo>
                <a:lnTo>
                  <a:pt x="1461768" y="2645"/>
                </a:lnTo>
                <a:lnTo>
                  <a:pt x="1417722" y="8377"/>
                </a:lnTo>
                <a:lnTo>
                  <a:pt x="1374895" y="9849"/>
                </a:lnTo>
                <a:lnTo>
                  <a:pt x="1330487" y="16608"/>
                </a:lnTo>
                <a:lnTo>
                  <a:pt x="1293806" y="23749"/>
                </a:lnTo>
                <a:lnTo>
                  <a:pt x="1252017" y="26188"/>
                </a:lnTo>
                <a:lnTo>
                  <a:pt x="1210065" y="31410"/>
                </a:lnTo>
                <a:lnTo>
                  <a:pt x="1175328" y="34442"/>
                </a:lnTo>
                <a:lnTo>
                  <a:pt x="1134173" y="35466"/>
                </a:lnTo>
                <a:lnTo>
                  <a:pt x="1099484" y="35644"/>
                </a:lnTo>
                <a:lnTo>
                  <a:pt x="1059220" y="35696"/>
                </a:lnTo>
                <a:lnTo>
                  <a:pt x="1021714" y="35712"/>
                </a:lnTo>
                <a:lnTo>
                  <a:pt x="984473" y="35716"/>
                </a:lnTo>
                <a:lnTo>
                  <a:pt x="943453" y="35718"/>
                </a:lnTo>
                <a:lnTo>
                  <a:pt x="904730" y="36711"/>
                </a:lnTo>
                <a:lnTo>
                  <a:pt x="863270" y="41855"/>
                </a:lnTo>
                <a:lnTo>
                  <a:pt x="824418" y="43821"/>
                </a:lnTo>
                <a:lnTo>
                  <a:pt x="782919" y="45395"/>
                </a:lnTo>
                <a:lnTo>
                  <a:pt x="744055" y="51704"/>
                </a:lnTo>
                <a:lnTo>
                  <a:pt x="701562" y="58865"/>
                </a:lnTo>
                <a:lnTo>
                  <a:pt x="658544" y="61428"/>
                </a:lnTo>
                <a:lnTo>
                  <a:pt x="620221" y="62188"/>
                </a:lnTo>
                <a:lnTo>
                  <a:pt x="583731" y="62413"/>
                </a:lnTo>
                <a:lnTo>
                  <a:pt x="547784" y="62479"/>
                </a:lnTo>
                <a:lnTo>
                  <a:pt x="511998" y="62499"/>
                </a:lnTo>
                <a:lnTo>
                  <a:pt x="476259" y="62505"/>
                </a:lnTo>
                <a:lnTo>
                  <a:pt x="440534" y="63499"/>
                </a:lnTo>
                <a:lnTo>
                  <a:pt x="404813" y="68644"/>
                </a:lnTo>
                <a:lnTo>
                  <a:pt x="369094" y="71601"/>
                </a:lnTo>
                <a:lnTo>
                  <a:pt x="334367" y="77329"/>
                </a:lnTo>
                <a:lnTo>
                  <a:pt x="292818" y="82412"/>
                </a:lnTo>
                <a:lnTo>
                  <a:pt x="251427" y="87937"/>
                </a:lnTo>
                <a:lnTo>
                  <a:pt x="208213" y="96185"/>
                </a:lnTo>
                <a:lnTo>
                  <a:pt x="168861" y="98950"/>
                </a:lnTo>
                <a:lnTo>
                  <a:pt x="129651" y="105879"/>
                </a:lnTo>
                <a:lnTo>
                  <a:pt x="87410" y="108073"/>
                </a:lnTo>
                <a:lnTo>
                  <a:pt x="68997" y="114834"/>
                </a:lnTo>
                <a:lnTo>
                  <a:pt x="50524" y="116830"/>
                </a:lnTo>
                <a:lnTo>
                  <a:pt x="36157" y="124166"/>
                </a:lnTo>
                <a:lnTo>
                  <a:pt x="31614" y="124638"/>
                </a:lnTo>
                <a:lnTo>
                  <a:pt x="26288" y="127493"/>
                </a:lnTo>
                <a:lnTo>
                  <a:pt x="19525" y="132670"/>
                </a:lnTo>
                <a:lnTo>
                  <a:pt x="9052" y="133935"/>
                </a:lnTo>
                <a:lnTo>
                  <a:pt x="0" y="13394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SMARTInkShape-40"/>
          <p:cNvSpPr/>
          <p:nvPr>
            <p:custDataLst>
              <p:tags r:id="rId3"/>
            </p:custDataLst>
          </p:nvPr>
        </p:nvSpPr>
        <p:spPr>
          <a:xfrm>
            <a:off x="377247" y="2669977"/>
            <a:ext cx="1296776" cy="776830"/>
          </a:xfrm>
          <a:custGeom>
            <a:avLst/>
            <a:gdLst/>
            <a:ahLst/>
            <a:cxnLst/>
            <a:rect l="0" t="0" r="0" b="0"/>
            <a:pathLst>
              <a:path w="1296776" h="776830">
                <a:moveTo>
                  <a:pt x="926488" y="133945"/>
                </a:moveTo>
                <a:lnTo>
                  <a:pt x="926488" y="133945"/>
                </a:lnTo>
                <a:lnTo>
                  <a:pt x="931632" y="133945"/>
                </a:lnTo>
                <a:lnTo>
                  <a:pt x="929435" y="133945"/>
                </a:lnTo>
                <a:lnTo>
                  <a:pt x="928453" y="132952"/>
                </a:lnTo>
                <a:lnTo>
                  <a:pt x="926078" y="126816"/>
                </a:lnTo>
                <a:lnTo>
                  <a:pt x="922006" y="121516"/>
                </a:lnTo>
                <a:lnTo>
                  <a:pt x="881548" y="98206"/>
                </a:lnTo>
                <a:lnTo>
                  <a:pt x="843914" y="83340"/>
                </a:lnTo>
                <a:lnTo>
                  <a:pt x="803094" y="74083"/>
                </a:lnTo>
                <a:lnTo>
                  <a:pt x="761333" y="67219"/>
                </a:lnTo>
                <a:lnTo>
                  <a:pt x="726630" y="63903"/>
                </a:lnTo>
                <a:lnTo>
                  <a:pt x="684493" y="56646"/>
                </a:lnTo>
                <a:lnTo>
                  <a:pt x="645654" y="54487"/>
                </a:lnTo>
                <a:lnTo>
                  <a:pt x="608570" y="53847"/>
                </a:lnTo>
                <a:lnTo>
                  <a:pt x="571455" y="53657"/>
                </a:lnTo>
                <a:lnTo>
                  <a:pt x="529479" y="53601"/>
                </a:lnTo>
                <a:lnTo>
                  <a:pt x="486615" y="53585"/>
                </a:lnTo>
                <a:lnTo>
                  <a:pt x="447346" y="54572"/>
                </a:lnTo>
                <a:lnTo>
                  <a:pt x="404732" y="60707"/>
                </a:lnTo>
                <a:lnTo>
                  <a:pt x="361679" y="68809"/>
                </a:lnTo>
                <a:lnTo>
                  <a:pt x="322354" y="77493"/>
                </a:lnTo>
                <a:lnTo>
                  <a:pt x="280716" y="87342"/>
                </a:lnTo>
                <a:lnTo>
                  <a:pt x="242802" y="101395"/>
                </a:lnTo>
                <a:lnTo>
                  <a:pt x="206433" y="113276"/>
                </a:lnTo>
                <a:lnTo>
                  <a:pt x="171514" y="128923"/>
                </a:lnTo>
                <a:lnTo>
                  <a:pt x="132545" y="151988"/>
                </a:lnTo>
                <a:lnTo>
                  <a:pt x="88194" y="182586"/>
                </a:lnTo>
                <a:lnTo>
                  <a:pt x="48759" y="226385"/>
                </a:lnTo>
                <a:lnTo>
                  <a:pt x="27306" y="259581"/>
                </a:lnTo>
                <a:lnTo>
                  <a:pt x="10064" y="297554"/>
                </a:lnTo>
                <a:lnTo>
                  <a:pt x="517" y="330966"/>
                </a:lnTo>
                <a:lnTo>
                  <a:pt x="0" y="348510"/>
                </a:lnTo>
                <a:lnTo>
                  <a:pt x="10388" y="392939"/>
                </a:lnTo>
                <a:lnTo>
                  <a:pt x="27325" y="437559"/>
                </a:lnTo>
                <a:lnTo>
                  <a:pt x="55707" y="476066"/>
                </a:lnTo>
                <a:lnTo>
                  <a:pt x="96597" y="518289"/>
                </a:lnTo>
                <a:lnTo>
                  <a:pt x="140750" y="555550"/>
                </a:lnTo>
                <a:lnTo>
                  <a:pt x="181149" y="584996"/>
                </a:lnTo>
                <a:lnTo>
                  <a:pt x="215616" y="608571"/>
                </a:lnTo>
                <a:lnTo>
                  <a:pt x="250964" y="629668"/>
                </a:lnTo>
                <a:lnTo>
                  <a:pt x="291313" y="648486"/>
                </a:lnTo>
                <a:lnTo>
                  <a:pt x="329947" y="666630"/>
                </a:lnTo>
                <a:lnTo>
                  <a:pt x="371271" y="684573"/>
                </a:lnTo>
                <a:lnTo>
                  <a:pt x="414934" y="702458"/>
                </a:lnTo>
                <a:lnTo>
                  <a:pt x="459290" y="720325"/>
                </a:lnTo>
                <a:lnTo>
                  <a:pt x="503852" y="733446"/>
                </a:lnTo>
                <a:lnTo>
                  <a:pt x="548475" y="743617"/>
                </a:lnTo>
                <a:lnTo>
                  <a:pt x="580880" y="749861"/>
                </a:lnTo>
                <a:lnTo>
                  <a:pt x="614134" y="754951"/>
                </a:lnTo>
                <a:lnTo>
                  <a:pt x="645450" y="757213"/>
                </a:lnTo>
                <a:lnTo>
                  <a:pt x="675905" y="760864"/>
                </a:lnTo>
                <a:lnTo>
                  <a:pt x="705977" y="764802"/>
                </a:lnTo>
                <a:lnTo>
                  <a:pt x="735879" y="766552"/>
                </a:lnTo>
                <a:lnTo>
                  <a:pt x="765705" y="769976"/>
                </a:lnTo>
                <a:lnTo>
                  <a:pt x="795497" y="773813"/>
                </a:lnTo>
                <a:lnTo>
                  <a:pt x="825275" y="775518"/>
                </a:lnTo>
                <a:lnTo>
                  <a:pt x="855046" y="776276"/>
                </a:lnTo>
                <a:lnTo>
                  <a:pt x="884814" y="776613"/>
                </a:lnTo>
                <a:lnTo>
                  <a:pt x="914580" y="776762"/>
                </a:lnTo>
                <a:lnTo>
                  <a:pt x="944347" y="776829"/>
                </a:lnTo>
                <a:lnTo>
                  <a:pt x="986349" y="774221"/>
                </a:lnTo>
                <a:lnTo>
                  <a:pt x="1023930" y="767164"/>
                </a:lnTo>
                <a:lnTo>
                  <a:pt x="1062846" y="756143"/>
                </a:lnTo>
                <a:lnTo>
                  <a:pt x="1100505" y="742956"/>
                </a:lnTo>
                <a:lnTo>
                  <a:pt x="1144636" y="724871"/>
                </a:lnTo>
                <a:lnTo>
                  <a:pt x="1184442" y="696053"/>
                </a:lnTo>
                <a:lnTo>
                  <a:pt x="1225224" y="664104"/>
                </a:lnTo>
                <a:lnTo>
                  <a:pt x="1262672" y="620395"/>
                </a:lnTo>
                <a:lnTo>
                  <a:pt x="1279490" y="588434"/>
                </a:lnTo>
                <a:lnTo>
                  <a:pt x="1289720" y="553457"/>
                </a:lnTo>
                <a:lnTo>
                  <a:pt x="1296775" y="513145"/>
                </a:lnTo>
                <a:lnTo>
                  <a:pt x="1294457" y="473101"/>
                </a:lnTo>
                <a:lnTo>
                  <a:pt x="1290325" y="430648"/>
                </a:lnTo>
                <a:lnTo>
                  <a:pt x="1284988" y="388565"/>
                </a:lnTo>
                <a:lnTo>
                  <a:pt x="1275813" y="349164"/>
                </a:lnTo>
                <a:lnTo>
                  <a:pt x="1255921" y="310072"/>
                </a:lnTo>
                <a:lnTo>
                  <a:pt x="1232883" y="269166"/>
                </a:lnTo>
                <a:lnTo>
                  <a:pt x="1202094" y="232423"/>
                </a:lnTo>
                <a:lnTo>
                  <a:pt x="1158500" y="192297"/>
                </a:lnTo>
                <a:lnTo>
                  <a:pt x="1122342" y="168432"/>
                </a:lnTo>
                <a:lnTo>
                  <a:pt x="1084950" y="142510"/>
                </a:lnTo>
                <a:lnTo>
                  <a:pt x="1043995" y="120718"/>
                </a:lnTo>
                <a:lnTo>
                  <a:pt x="1000441" y="101693"/>
                </a:lnTo>
                <a:lnTo>
                  <a:pt x="956117" y="83489"/>
                </a:lnTo>
                <a:lnTo>
                  <a:pt x="916305" y="65527"/>
                </a:lnTo>
                <a:lnTo>
                  <a:pt x="874633" y="47637"/>
                </a:lnTo>
                <a:lnTo>
                  <a:pt x="830866" y="34509"/>
                </a:lnTo>
                <a:lnTo>
                  <a:pt x="791219" y="24336"/>
                </a:lnTo>
                <a:lnTo>
                  <a:pt x="754337" y="15038"/>
                </a:lnTo>
                <a:lnTo>
                  <a:pt x="713533" y="10739"/>
                </a:lnTo>
                <a:lnTo>
                  <a:pt x="672535" y="3150"/>
                </a:lnTo>
                <a:lnTo>
                  <a:pt x="631808"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5" name="SMARTInkShape-Group14"/>
          <p:cNvGrpSpPr/>
          <p:nvPr/>
        </p:nvGrpSpPr>
        <p:grpSpPr>
          <a:xfrm>
            <a:off x="3491641" y="2189707"/>
            <a:ext cx="2366001" cy="667794"/>
            <a:chOff x="3491641" y="2189707"/>
            <a:chExt cx="2366001" cy="667794"/>
          </a:xfrm>
        </p:grpSpPr>
        <p:sp>
          <p:nvSpPr>
            <p:cNvPr id="14" name="SMARTInkShape-41"/>
            <p:cNvSpPr/>
            <p:nvPr>
              <p:custDataLst>
                <p:tags r:id="rId17"/>
              </p:custDataLst>
            </p:nvPr>
          </p:nvSpPr>
          <p:spPr>
            <a:xfrm>
              <a:off x="5750719" y="2189707"/>
              <a:ext cx="106923" cy="667794"/>
            </a:xfrm>
            <a:custGeom>
              <a:avLst/>
              <a:gdLst/>
              <a:ahLst/>
              <a:cxnLst/>
              <a:rect l="0" t="0" r="0" b="0"/>
              <a:pathLst>
                <a:path w="106923" h="667794">
                  <a:moveTo>
                    <a:pt x="0" y="310606"/>
                  </a:moveTo>
                  <a:lnTo>
                    <a:pt x="0" y="310606"/>
                  </a:lnTo>
                  <a:lnTo>
                    <a:pt x="35607" y="294382"/>
                  </a:lnTo>
                  <a:lnTo>
                    <a:pt x="60496" y="268365"/>
                  </a:lnTo>
                  <a:lnTo>
                    <a:pt x="76405" y="237880"/>
                  </a:lnTo>
                  <a:lnTo>
                    <a:pt x="89102" y="200549"/>
                  </a:lnTo>
                  <a:lnTo>
                    <a:pt x="101165" y="159992"/>
                  </a:lnTo>
                  <a:lnTo>
                    <a:pt x="105972" y="117180"/>
                  </a:lnTo>
                  <a:lnTo>
                    <a:pt x="106922" y="79032"/>
                  </a:lnTo>
                  <a:lnTo>
                    <a:pt x="106060" y="61832"/>
                  </a:lnTo>
                  <a:lnTo>
                    <a:pt x="96126" y="18819"/>
                  </a:lnTo>
                  <a:lnTo>
                    <a:pt x="85905" y="4591"/>
                  </a:lnTo>
                  <a:lnTo>
                    <a:pt x="80182" y="966"/>
                  </a:lnTo>
                  <a:lnTo>
                    <a:pt x="77268" y="0"/>
                  </a:lnTo>
                  <a:lnTo>
                    <a:pt x="74332" y="347"/>
                  </a:lnTo>
                  <a:lnTo>
                    <a:pt x="54779" y="10665"/>
                  </a:lnTo>
                  <a:lnTo>
                    <a:pt x="46505" y="18879"/>
                  </a:lnTo>
                  <a:lnTo>
                    <a:pt x="33109" y="40322"/>
                  </a:lnTo>
                  <a:lnTo>
                    <a:pt x="20909" y="78916"/>
                  </a:lnTo>
                  <a:lnTo>
                    <a:pt x="12920" y="119036"/>
                  </a:lnTo>
                  <a:lnTo>
                    <a:pt x="10112" y="163335"/>
                  </a:lnTo>
                  <a:lnTo>
                    <a:pt x="9455" y="196535"/>
                  </a:lnTo>
                  <a:lnTo>
                    <a:pt x="6517" y="231134"/>
                  </a:lnTo>
                  <a:lnTo>
                    <a:pt x="2896" y="266355"/>
                  </a:lnTo>
                  <a:lnTo>
                    <a:pt x="1287" y="301853"/>
                  </a:lnTo>
                  <a:lnTo>
                    <a:pt x="572" y="337473"/>
                  </a:lnTo>
                  <a:lnTo>
                    <a:pt x="254" y="373148"/>
                  </a:lnTo>
                  <a:lnTo>
                    <a:pt x="113" y="408848"/>
                  </a:lnTo>
                  <a:lnTo>
                    <a:pt x="50" y="441912"/>
                  </a:lnTo>
                  <a:lnTo>
                    <a:pt x="1014" y="474136"/>
                  </a:lnTo>
                  <a:lnTo>
                    <a:pt x="4750" y="508301"/>
                  </a:lnTo>
                  <a:lnTo>
                    <a:pt x="7072" y="540684"/>
                  </a:lnTo>
                  <a:lnTo>
                    <a:pt x="9096" y="571612"/>
                  </a:lnTo>
                  <a:lnTo>
                    <a:pt x="14821" y="611955"/>
                  </a:lnTo>
                  <a:lnTo>
                    <a:pt x="17859" y="66779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SMARTInkShape-42"/>
            <p:cNvSpPr/>
            <p:nvPr>
              <p:custDataLst>
                <p:tags r:id="rId18"/>
              </p:custDataLst>
            </p:nvPr>
          </p:nvSpPr>
          <p:spPr>
            <a:xfrm>
              <a:off x="5572248" y="2482650"/>
              <a:ext cx="115964" cy="178398"/>
            </a:xfrm>
            <a:custGeom>
              <a:avLst/>
              <a:gdLst/>
              <a:ahLst/>
              <a:cxnLst/>
              <a:rect l="0" t="0" r="0" b="0"/>
              <a:pathLst>
                <a:path w="115964" h="178398">
                  <a:moveTo>
                    <a:pt x="62385" y="133748"/>
                  </a:moveTo>
                  <a:lnTo>
                    <a:pt x="62385" y="133748"/>
                  </a:lnTo>
                  <a:lnTo>
                    <a:pt x="62385" y="120446"/>
                  </a:lnTo>
                  <a:lnTo>
                    <a:pt x="65030" y="115269"/>
                  </a:lnTo>
                  <a:lnTo>
                    <a:pt x="68522" y="109660"/>
                  </a:lnTo>
                  <a:lnTo>
                    <a:pt x="71479" y="100924"/>
                  </a:lnTo>
                  <a:lnTo>
                    <a:pt x="77206" y="92052"/>
                  </a:lnTo>
                  <a:lnTo>
                    <a:pt x="79344" y="83140"/>
                  </a:lnTo>
                  <a:lnTo>
                    <a:pt x="80209" y="51646"/>
                  </a:lnTo>
                  <a:lnTo>
                    <a:pt x="69219" y="11195"/>
                  </a:lnTo>
                  <a:lnTo>
                    <a:pt x="66941" y="7397"/>
                  </a:lnTo>
                  <a:lnTo>
                    <a:pt x="64430" y="4866"/>
                  </a:lnTo>
                  <a:lnTo>
                    <a:pt x="58994" y="2053"/>
                  </a:lnTo>
                  <a:lnTo>
                    <a:pt x="46428" y="248"/>
                  </a:lnTo>
                  <a:lnTo>
                    <a:pt x="36772" y="0"/>
                  </a:lnTo>
                  <a:lnTo>
                    <a:pt x="28512" y="2537"/>
                  </a:lnTo>
                  <a:lnTo>
                    <a:pt x="15124" y="12249"/>
                  </a:lnTo>
                  <a:lnTo>
                    <a:pt x="11615" y="20548"/>
                  </a:lnTo>
                  <a:lnTo>
                    <a:pt x="1283" y="59503"/>
                  </a:lnTo>
                  <a:lnTo>
                    <a:pt x="0" y="95068"/>
                  </a:lnTo>
                  <a:lnTo>
                    <a:pt x="10906" y="135611"/>
                  </a:lnTo>
                  <a:lnTo>
                    <a:pt x="13182" y="140943"/>
                  </a:lnTo>
                  <a:lnTo>
                    <a:pt x="21004" y="149514"/>
                  </a:lnTo>
                  <a:lnTo>
                    <a:pt x="59352" y="174346"/>
                  </a:lnTo>
                  <a:lnTo>
                    <a:pt x="94690" y="178239"/>
                  </a:lnTo>
                  <a:lnTo>
                    <a:pt x="115963" y="1783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SMARTInkShape-43"/>
            <p:cNvSpPr/>
            <p:nvPr>
              <p:custDataLst>
                <p:tags r:id="rId19"/>
              </p:custDataLst>
            </p:nvPr>
          </p:nvSpPr>
          <p:spPr>
            <a:xfrm>
              <a:off x="4957907" y="2491954"/>
              <a:ext cx="587430" cy="222672"/>
            </a:xfrm>
            <a:custGeom>
              <a:avLst/>
              <a:gdLst/>
              <a:ahLst/>
              <a:cxnLst/>
              <a:rect l="0" t="0" r="0" b="0"/>
              <a:pathLst>
                <a:path w="587430" h="222672">
                  <a:moveTo>
                    <a:pt x="149874" y="53007"/>
                  </a:moveTo>
                  <a:lnTo>
                    <a:pt x="149874" y="53007"/>
                  </a:lnTo>
                  <a:lnTo>
                    <a:pt x="108007" y="53007"/>
                  </a:lnTo>
                  <a:lnTo>
                    <a:pt x="92379" y="53999"/>
                  </a:lnTo>
                  <a:lnTo>
                    <a:pt x="63430" y="65436"/>
                  </a:lnTo>
                  <a:lnTo>
                    <a:pt x="45854" y="77915"/>
                  </a:lnTo>
                  <a:lnTo>
                    <a:pt x="23275" y="99404"/>
                  </a:lnTo>
                  <a:lnTo>
                    <a:pt x="13365" y="118679"/>
                  </a:lnTo>
                  <a:lnTo>
                    <a:pt x="180" y="160606"/>
                  </a:lnTo>
                  <a:lnTo>
                    <a:pt x="0" y="172266"/>
                  </a:lnTo>
                  <a:lnTo>
                    <a:pt x="10622" y="201861"/>
                  </a:lnTo>
                  <a:lnTo>
                    <a:pt x="16216" y="208461"/>
                  </a:lnTo>
                  <a:lnTo>
                    <a:pt x="31842" y="219183"/>
                  </a:lnTo>
                  <a:lnTo>
                    <a:pt x="62869" y="222212"/>
                  </a:lnTo>
                  <a:lnTo>
                    <a:pt x="83305" y="217795"/>
                  </a:lnTo>
                  <a:lnTo>
                    <a:pt x="120013" y="201668"/>
                  </a:lnTo>
                  <a:lnTo>
                    <a:pt x="129327" y="193162"/>
                  </a:lnTo>
                  <a:lnTo>
                    <a:pt x="160382" y="154051"/>
                  </a:lnTo>
                  <a:lnTo>
                    <a:pt x="170295" y="136304"/>
                  </a:lnTo>
                  <a:lnTo>
                    <a:pt x="175406" y="106392"/>
                  </a:lnTo>
                  <a:lnTo>
                    <a:pt x="175560" y="61997"/>
                  </a:lnTo>
                  <a:lnTo>
                    <a:pt x="164220" y="29594"/>
                  </a:lnTo>
                  <a:lnTo>
                    <a:pt x="149803" y="9195"/>
                  </a:lnTo>
                  <a:lnTo>
                    <a:pt x="146850" y="5940"/>
                  </a:lnTo>
                  <a:lnTo>
                    <a:pt x="138277" y="2322"/>
                  </a:lnTo>
                  <a:lnTo>
                    <a:pt x="121346" y="0"/>
                  </a:lnTo>
                  <a:lnTo>
                    <a:pt x="114705" y="2329"/>
                  </a:lnTo>
                  <a:lnTo>
                    <a:pt x="102358" y="11908"/>
                  </a:lnTo>
                  <a:lnTo>
                    <a:pt x="98990" y="17543"/>
                  </a:lnTo>
                  <a:lnTo>
                    <a:pt x="88299" y="50205"/>
                  </a:lnTo>
                  <a:lnTo>
                    <a:pt x="87781" y="60361"/>
                  </a:lnTo>
                  <a:lnTo>
                    <a:pt x="90196" y="68843"/>
                  </a:lnTo>
                  <a:lnTo>
                    <a:pt x="96485" y="79346"/>
                  </a:lnTo>
                  <a:lnTo>
                    <a:pt x="100680" y="83895"/>
                  </a:lnTo>
                  <a:lnTo>
                    <a:pt x="108497" y="86579"/>
                  </a:lnTo>
                  <a:lnTo>
                    <a:pt x="139400" y="88600"/>
                  </a:lnTo>
                  <a:lnTo>
                    <a:pt x="173812" y="81026"/>
                  </a:lnTo>
                  <a:lnTo>
                    <a:pt x="178731" y="78632"/>
                  </a:lnTo>
                  <a:lnTo>
                    <a:pt x="191387" y="67765"/>
                  </a:lnTo>
                  <a:lnTo>
                    <a:pt x="227760" y="52564"/>
                  </a:lnTo>
                  <a:lnTo>
                    <a:pt x="235092" y="47849"/>
                  </a:lnTo>
                  <a:lnTo>
                    <a:pt x="247883" y="42177"/>
                  </a:lnTo>
                  <a:lnTo>
                    <a:pt x="253957" y="38271"/>
                  </a:lnTo>
                  <a:lnTo>
                    <a:pt x="259964" y="36536"/>
                  </a:lnTo>
                  <a:lnTo>
                    <a:pt x="262955" y="37065"/>
                  </a:lnTo>
                  <a:lnTo>
                    <a:pt x="268924" y="40299"/>
                  </a:lnTo>
                  <a:lnTo>
                    <a:pt x="270913" y="42551"/>
                  </a:lnTo>
                  <a:lnTo>
                    <a:pt x="273122" y="47698"/>
                  </a:lnTo>
                  <a:lnTo>
                    <a:pt x="274844" y="86288"/>
                  </a:lnTo>
                  <a:lnTo>
                    <a:pt x="265793" y="127452"/>
                  </a:lnTo>
                  <a:lnTo>
                    <a:pt x="258380" y="157191"/>
                  </a:lnTo>
                  <a:lnTo>
                    <a:pt x="257041" y="195204"/>
                  </a:lnTo>
                  <a:lnTo>
                    <a:pt x="257034" y="190941"/>
                  </a:lnTo>
                  <a:lnTo>
                    <a:pt x="259678" y="186079"/>
                  </a:lnTo>
                  <a:lnTo>
                    <a:pt x="283888" y="142049"/>
                  </a:lnTo>
                  <a:lnTo>
                    <a:pt x="308752" y="99495"/>
                  </a:lnTo>
                  <a:lnTo>
                    <a:pt x="314744" y="85574"/>
                  </a:lnTo>
                  <a:lnTo>
                    <a:pt x="323647" y="48403"/>
                  </a:lnTo>
                  <a:lnTo>
                    <a:pt x="336905" y="19242"/>
                  </a:lnTo>
                  <a:lnTo>
                    <a:pt x="338061" y="18591"/>
                  </a:lnTo>
                  <a:lnTo>
                    <a:pt x="341992" y="17867"/>
                  </a:lnTo>
                  <a:lnTo>
                    <a:pt x="343437" y="18666"/>
                  </a:lnTo>
                  <a:lnTo>
                    <a:pt x="344401" y="20191"/>
                  </a:lnTo>
                  <a:lnTo>
                    <a:pt x="345471" y="25524"/>
                  </a:lnTo>
                  <a:lnTo>
                    <a:pt x="346277" y="64890"/>
                  </a:lnTo>
                  <a:lnTo>
                    <a:pt x="346323" y="108706"/>
                  </a:lnTo>
                  <a:lnTo>
                    <a:pt x="347317" y="124395"/>
                  </a:lnTo>
                  <a:lnTo>
                    <a:pt x="354705" y="168916"/>
                  </a:lnTo>
                  <a:lnTo>
                    <a:pt x="355225" y="193585"/>
                  </a:lnTo>
                  <a:lnTo>
                    <a:pt x="356228" y="194351"/>
                  </a:lnTo>
                  <a:lnTo>
                    <a:pt x="359988" y="195201"/>
                  </a:lnTo>
                  <a:lnTo>
                    <a:pt x="364967" y="192934"/>
                  </a:lnTo>
                  <a:lnTo>
                    <a:pt x="367683" y="190940"/>
                  </a:lnTo>
                  <a:lnTo>
                    <a:pt x="370701" y="183433"/>
                  </a:lnTo>
                  <a:lnTo>
                    <a:pt x="371506" y="178653"/>
                  </a:lnTo>
                  <a:lnTo>
                    <a:pt x="396356" y="138198"/>
                  </a:lnTo>
                  <a:lnTo>
                    <a:pt x="414738" y="94502"/>
                  </a:lnTo>
                  <a:lnTo>
                    <a:pt x="424039" y="63959"/>
                  </a:lnTo>
                  <a:lnTo>
                    <a:pt x="428553" y="44676"/>
                  </a:lnTo>
                  <a:lnTo>
                    <a:pt x="435685" y="22512"/>
                  </a:lnTo>
                  <a:lnTo>
                    <a:pt x="437649" y="20771"/>
                  </a:lnTo>
                  <a:lnTo>
                    <a:pt x="443190" y="17976"/>
                  </a:lnTo>
                  <a:lnTo>
                    <a:pt x="446593" y="20240"/>
                  </a:lnTo>
                  <a:lnTo>
                    <a:pt x="448890" y="22232"/>
                  </a:lnTo>
                  <a:lnTo>
                    <a:pt x="451442" y="27092"/>
                  </a:lnTo>
                  <a:lnTo>
                    <a:pt x="459541" y="66288"/>
                  </a:lnTo>
                  <a:lnTo>
                    <a:pt x="462035" y="107158"/>
                  </a:lnTo>
                  <a:lnTo>
                    <a:pt x="462363" y="151309"/>
                  </a:lnTo>
                  <a:lnTo>
                    <a:pt x="462409" y="192459"/>
                  </a:lnTo>
                  <a:lnTo>
                    <a:pt x="462413" y="211777"/>
                  </a:lnTo>
                  <a:lnTo>
                    <a:pt x="463405" y="212432"/>
                  </a:lnTo>
                  <a:lnTo>
                    <a:pt x="467154" y="213159"/>
                  </a:lnTo>
                  <a:lnTo>
                    <a:pt x="468550" y="212361"/>
                  </a:lnTo>
                  <a:lnTo>
                    <a:pt x="469481" y="210836"/>
                  </a:lnTo>
                  <a:lnTo>
                    <a:pt x="479219" y="190355"/>
                  </a:lnTo>
                  <a:lnTo>
                    <a:pt x="499990" y="150506"/>
                  </a:lnTo>
                  <a:lnTo>
                    <a:pt x="515844" y="113557"/>
                  </a:lnTo>
                  <a:lnTo>
                    <a:pt x="533838" y="71478"/>
                  </a:lnTo>
                  <a:lnTo>
                    <a:pt x="541014" y="56656"/>
                  </a:lnTo>
                  <a:lnTo>
                    <a:pt x="542595" y="55439"/>
                  </a:lnTo>
                  <a:lnTo>
                    <a:pt x="550314" y="53327"/>
                  </a:lnTo>
                  <a:lnTo>
                    <a:pt x="556037" y="62583"/>
                  </a:lnTo>
                  <a:lnTo>
                    <a:pt x="566508" y="101836"/>
                  </a:lnTo>
                  <a:lnTo>
                    <a:pt x="569166" y="142854"/>
                  </a:lnTo>
                  <a:lnTo>
                    <a:pt x="577223" y="183501"/>
                  </a:lnTo>
                  <a:lnTo>
                    <a:pt x="587429" y="22267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SMARTInkShape-44"/>
            <p:cNvSpPr/>
            <p:nvPr>
              <p:custDataLst>
                <p:tags r:id="rId20"/>
              </p:custDataLst>
            </p:nvPr>
          </p:nvSpPr>
          <p:spPr>
            <a:xfrm>
              <a:off x="4982766" y="2384227"/>
              <a:ext cx="1" cy="8930"/>
            </a:xfrm>
            <a:custGeom>
              <a:avLst/>
              <a:gdLst/>
              <a:ahLst/>
              <a:cxnLst/>
              <a:rect l="0" t="0" r="0" b="0"/>
              <a:pathLst>
                <a:path w="1" h="8930">
                  <a:moveTo>
                    <a:pt x="0" y="0"/>
                  </a:moveTo>
                  <a:lnTo>
                    <a:pt x="0" y="0"/>
                  </a:lnTo>
                  <a:lnTo>
                    <a:pt x="0" y="892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SMARTInkShape-45"/>
            <p:cNvSpPr/>
            <p:nvPr>
              <p:custDataLst>
                <p:tags r:id="rId21"/>
              </p:custDataLst>
            </p:nvPr>
          </p:nvSpPr>
          <p:spPr>
            <a:xfrm>
              <a:off x="4857895" y="2562820"/>
              <a:ext cx="107012" cy="151270"/>
            </a:xfrm>
            <a:custGeom>
              <a:avLst/>
              <a:gdLst/>
              <a:ahLst/>
              <a:cxnLst/>
              <a:rect l="0" t="0" r="0" b="0"/>
              <a:pathLst>
                <a:path w="107012" h="151270">
                  <a:moveTo>
                    <a:pt x="35574" y="0"/>
                  </a:moveTo>
                  <a:lnTo>
                    <a:pt x="35574" y="0"/>
                  </a:lnTo>
                  <a:lnTo>
                    <a:pt x="35574" y="4741"/>
                  </a:lnTo>
                  <a:lnTo>
                    <a:pt x="36566" y="6137"/>
                  </a:lnTo>
                  <a:lnTo>
                    <a:pt x="38219" y="7068"/>
                  </a:lnTo>
                  <a:lnTo>
                    <a:pt x="40314" y="7689"/>
                  </a:lnTo>
                  <a:lnTo>
                    <a:pt x="40718" y="8103"/>
                  </a:lnTo>
                  <a:lnTo>
                    <a:pt x="39996" y="8378"/>
                  </a:lnTo>
                  <a:lnTo>
                    <a:pt x="36447" y="8821"/>
                  </a:lnTo>
                  <a:lnTo>
                    <a:pt x="28617" y="15045"/>
                  </a:lnTo>
                  <a:lnTo>
                    <a:pt x="23222" y="16609"/>
                  </a:lnTo>
                  <a:lnTo>
                    <a:pt x="21385" y="19010"/>
                  </a:lnTo>
                  <a:lnTo>
                    <a:pt x="15794" y="34477"/>
                  </a:lnTo>
                  <a:lnTo>
                    <a:pt x="3571" y="56575"/>
                  </a:lnTo>
                  <a:lnTo>
                    <a:pt x="956" y="68577"/>
                  </a:lnTo>
                  <a:lnTo>
                    <a:pt x="0" y="95658"/>
                  </a:lnTo>
                  <a:lnTo>
                    <a:pt x="4638" y="113230"/>
                  </a:lnTo>
                  <a:lnTo>
                    <a:pt x="12296" y="126264"/>
                  </a:lnTo>
                  <a:lnTo>
                    <a:pt x="37356" y="145700"/>
                  </a:lnTo>
                  <a:lnTo>
                    <a:pt x="46618" y="149092"/>
                  </a:lnTo>
                  <a:lnTo>
                    <a:pt x="63993" y="151269"/>
                  </a:lnTo>
                  <a:lnTo>
                    <a:pt x="70694" y="148921"/>
                  </a:lnTo>
                  <a:lnTo>
                    <a:pt x="107011" y="12501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SMARTInkShape-46"/>
            <p:cNvSpPr/>
            <p:nvPr>
              <p:custDataLst>
                <p:tags r:id="rId22"/>
              </p:custDataLst>
            </p:nvPr>
          </p:nvSpPr>
          <p:spPr>
            <a:xfrm>
              <a:off x="4741664" y="2482453"/>
              <a:ext cx="142876" cy="26790"/>
            </a:xfrm>
            <a:custGeom>
              <a:avLst/>
              <a:gdLst/>
              <a:ahLst/>
              <a:cxnLst/>
              <a:rect l="0" t="0" r="0" b="0"/>
              <a:pathLst>
                <a:path w="142876" h="26790">
                  <a:moveTo>
                    <a:pt x="142875" y="0"/>
                  </a:moveTo>
                  <a:lnTo>
                    <a:pt x="142875" y="0"/>
                  </a:lnTo>
                  <a:lnTo>
                    <a:pt x="138135" y="0"/>
                  </a:lnTo>
                  <a:lnTo>
                    <a:pt x="133161" y="2646"/>
                  </a:lnTo>
                  <a:lnTo>
                    <a:pt x="127644" y="6137"/>
                  </a:lnTo>
                  <a:lnTo>
                    <a:pt x="117967" y="8102"/>
                  </a:lnTo>
                  <a:lnTo>
                    <a:pt x="80129" y="11527"/>
                  </a:lnTo>
                  <a:lnTo>
                    <a:pt x="62437" y="15983"/>
                  </a:lnTo>
                  <a:lnTo>
                    <a:pt x="22009" y="18778"/>
                  </a:lnTo>
                  <a:lnTo>
                    <a:pt x="9217" y="25955"/>
                  </a:lnTo>
                  <a:lnTo>
                    <a:pt x="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SMARTInkShape-47"/>
            <p:cNvSpPr/>
            <p:nvPr>
              <p:custDataLst>
                <p:tags r:id="rId23"/>
              </p:custDataLst>
            </p:nvPr>
          </p:nvSpPr>
          <p:spPr>
            <a:xfrm>
              <a:off x="4688086" y="2223492"/>
              <a:ext cx="71438" cy="491134"/>
            </a:xfrm>
            <a:custGeom>
              <a:avLst/>
              <a:gdLst/>
              <a:ahLst/>
              <a:cxnLst/>
              <a:rect l="0" t="0" r="0" b="0"/>
              <a:pathLst>
                <a:path w="71438" h="491134">
                  <a:moveTo>
                    <a:pt x="0" y="0"/>
                  </a:moveTo>
                  <a:lnTo>
                    <a:pt x="0" y="0"/>
                  </a:lnTo>
                  <a:lnTo>
                    <a:pt x="7129" y="8121"/>
                  </a:lnTo>
                  <a:lnTo>
                    <a:pt x="20991" y="33420"/>
                  </a:lnTo>
                  <a:lnTo>
                    <a:pt x="28671" y="74956"/>
                  </a:lnTo>
                  <a:lnTo>
                    <a:pt x="34327" y="115017"/>
                  </a:lnTo>
                  <a:lnTo>
                    <a:pt x="41580" y="158723"/>
                  </a:lnTo>
                  <a:lnTo>
                    <a:pt x="43740" y="193762"/>
                  </a:lnTo>
                  <a:lnTo>
                    <a:pt x="44379" y="230273"/>
                  </a:lnTo>
                  <a:lnTo>
                    <a:pt x="45561" y="271076"/>
                  </a:lnTo>
                  <a:lnTo>
                    <a:pt x="50761" y="308743"/>
                  </a:lnTo>
                  <a:lnTo>
                    <a:pt x="52744" y="345038"/>
                  </a:lnTo>
                  <a:lnTo>
                    <a:pt x="53331" y="379936"/>
                  </a:lnTo>
                  <a:lnTo>
                    <a:pt x="56175" y="418897"/>
                  </a:lnTo>
                  <a:lnTo>
                    <a:pt x="61952" y="463490"/>
                  </a:lnTo>
                  <a:lnTo>
                    <a:pt x="62137" y="469728"/>
                  </a:lnTo>
                  <a:lnTo>
                    <a:pt x="63253" y="473886"/>
                  </a:lnTo>
                  <a:lnTo>
                    <a:pt x="64989" y="476659"/>
                  </a:lnTo>
                  <a:lnTo>
                    <a:pt x="70164" y="481108"/>
                  </a:lnTo>
                  <a:lnTo>
                    <a:pt x="71437" y="49113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 name="SMARTInkShape-48"/>
            <p:cNvSpPr/>
            <p:nvPr>
              <p:custDataLst>
                <p:tags r:id="rId24"/>
              </p:custDataLst>
            </p:nvPr>
          </p:nvSpPr>
          <p:spPr>
            <a:xfrm>
              <a:off x="4634508" y="2402086"/>
              <a:ext cx="17860" cy="8931"/>
            </a:xfrm>
            <a:custGeom>
              <a:avLst/>
              <a:gdLst/>
              <a:ahLst/>
              <a:cxnLst/>
              <a:rect l="0" t="0" r="0" b="0"/>
              <a:pathLst>
                <a:path w="17860" h="8931">
                  <a:moveTo>
                    <a:pt x="0" y="0"/>
                  </a:moveTo>
                  <a:lnTo>
                    <a:pt x="0" y="0"/>
                  </a:lnTo>
                  <a:lnTo>
                    <a:pt x="0" y="4740"/>
                  </a:lnTo>
                  <a:lnTo>
                    <a:pt x="992" y="6137"/>
                  </a:lnTo>
                  <a:lnTo>
                    <a:pt x="2645" y="7068"/>
                  </a:lnTo>
                  <a:lnTo>
                    <a:pt x="8821" y="8897"/>
                  </a:lnTo>
                  <a:lnTo>
                    <a:pt x="17859" y="89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SMARTInkShape-49"/>
            <p:cNvSpPr/>
            <p:nvPr>
              <p:custDataLst>
                <p:tags r:id="rId25"/>
              </p:custDataLst>
            </p:nvPr>
          </p:nvSpPr>
          <p:spPr>
            <a:xfrm>
              <a:off x="4331254" y="2315169"/>
              <a:ext cx="365763" cy="441808"/>
            </a:xfrm>
            <a:custGeom>
              <a:avLst/>
              <a:gdLst/>
              <a:ahLst/>
              <a:cxnLst/>
              <a:rect l="0" t="0" r="0" b="0"/>
              <a:pathLst>
                <a:path w="365763" h="441808">
                  <a:moveTo>
                    <a:pt x="169309" y="229792"/>
                  </a:moveTo>
                  <a:lnTo>
                    <a:pt x="169309" y="229792"/>
                  </a:lnTo>
                  <a:lnTo>
                    <a:pt x="169309" y="225051"/>
                  </a:lnTo>
                  <a:lnTo>
                    <a:pt x="166663" y="220078"/>
                  </a:lnTo>
                  <a:lnTo>
                    <a:pt x="163172" y="214561"/>
                  </a:lnTo>
                  <a:lnTo>
                    <a:pt x="161620" y="208801"/>
                  </a:lnTo>
                  <a:lnTo>
                    <a:pt x="155639" y="202934"/>
                  </a:lnTo>
                  <a:lnTo>
                    <a:pt x="121663" y="180180"/>
                  </a:lnTo>
                  <a:lnTo>
                    <a:pt x="109661" y="177389"/>
                  </a:lnTo>
                  <a:lnTo>
                    <a:pt x="99473" y="176736"/>
                  </a:lnTo>
                  <a:lnTo>
                    <a:pt x="82581" y="181109"/>
                  </a:lnTo>
                  <a:lnTo>
                    <a:pt x="65008" y="188688"/>
                  </a:lnTo>
                  <a:lnTo>
                    <a:pt x="55815" y="196971"/>
                  </a:lnTo>
                  <a:lnTo>
                    <a:pt x="24850" y="235914"/>
                  </a:lnTo>
                  <a:lnTo>
                    <a:pt x="8758" y="275247"/>
                  </a:lnTo>
                  <a:lnTo>
                    <a:pt x="2345" y="301468"/>
                  </a:lnTo>
                  <a:lnTo>
                    <a:pt x="0" y="339772"/>
                  </a:lnTo>
                  <a:lnTo>
                    <a:pt x="742" y="363582"/>
                  </a:lnTo>
                  <a:lnTo>
                    <a:pt x="10674" y="405556"/>
                  </a:lnTo>
                  <a:lnTo>
                    <a:pt x="12951" y="409476"/>
                  </a:lnTo>
                  <a:lnTo>
                    <a:pt x="16453" y="412089"/>
                  </a:lnTo>
                  <a:lnTo>
                    <a:pt x="25636" y="414993"/>
                  </a:lnTo>
                  <a:lnTo>
                    <a:pt x="29870" y="414774"/>
                  </a:lnTo>
                  <a:lnTo>
                    <a:pt x="51678" y="404682"/>
                  </a:lnTo>
                  <a:lnTo>
                    <a:pt x="68530" y="391524"/>
                  </a:lnTo>
                  <a:lnTo>
                    <a:pt x="97927" y="351117"/>
                  </a:lnTo>
                  <a:lnTo>
                    <a:pt x="115747" y="317995"/>
                  </a:lnTo>
                  <a:lnTo>
                    <a:pt x="130949" y="280400"/>
                  </a:lnTo>
                  <a:lnTo>
                    <a:pt x="141737" y="237841"/>
                  </a:lnTo>
                  <a:lnTo>
                    <a:pt x="151217" y="193812"/>
                  </a:lnTo>
                  <a:lnTo>
                    <a:pt x="157664" y="151993"/>
                  </a:lnTo>
                  <a:lnTo>
                    <a:pt x="159575" y="114467"/>
                  </a:lnTo>
                  <a:lnTo>
                    <a:pt x="160140" y="78213"/>
                  </a:lnTo>
                  <a:lnTo>
                    <a:pt x="157662" y="47627"/>
                  </a:lnTo>
                  <a:lnTo>
                    <a:pt x="149349" y="9666"/>
                  </a:lnTo>
                  <a:lnTo>
                    <a:pt x="143869" y="0"/>
                  </a:lnTo>
                  <a:lnTo>
                    <a:pt x="143419" y="199"/>
                  </a:lnTo>
                  <a:lnTo>
                    <a:pt x="141794" y="5219"/>
                  </a:lnTo>
                  <a:lnTo>
                    <a:pt x="137897" y="10258"/>
                  </a:lnTo>
                  <a:lnTo>
                    <a:pt x="135504" y="18450"/>
                  </a:lnTo>
                  <a:lnTo>
                    <a:pt x="133842" y="53758"/>
                  </a:lnTo>
                  <a:lnTo>
                    <a:pt x="130993" y="96940"/>
                  </a:lnTo>
                  <a:lnTo>
                    <a:pt x="126536" y="131889"/>
                  </a:lnTo>
                  <a:lnTo>
                    <a:pt x="127862" y="167380"/>
                  </a:lnTo>
                  <a:lnTo>
                    <a:pt x="131893" y="205677"/>
                  </a:lnTo>
                  <a:lnTo>
                    <a:pt x="135733" y="245798"/>
                  </a:lnTo>
                  <a:lnTo>
                    <a:pt x="140509" y="282821"/>
                  </a:lnTo>
                  <a:lnTo>
                    <a:pt x="146863" y="326146"/>
                  </a:lnTo>
                  <a:lnTo>
                    <a:pt x="157672" y="368512"/>
                  </a:lnTo>
                  <a:lnTo>
                    <a:pt x="175285" y="409744"/>
                  </a:lnTo>
                  <a:lnTo>
                    <a:pt x="181226" y="418250"/>
                  </a:lnTo>
                  <a:lnTo>
                    <a:pt x="185190" y="420915"/>
                  </a:lnTo>
                  <a:lnTo>
                    <a:pt x="199260" y="424666"/>
                  </a:lnTo>
                  <a:lnTo>
                    <a:pt x="206764" y="425543"/>
                  </a:lnTo>
                  <a:lnTo>
                    <a:pt x="221306" y="421297"/>
                  </a:lnTo>
                  <a:lnTo>
                    <a:pt x="229791" y="413793"/>
                  </a:lnTo>
                  <a:lnTo>
                    <a:pt x="256566" y="374220"/>
                  </a:lnTo>
                  <a:lnTo>
                    <a:pt x="270109" y="344421"/>
                  </a:lnTo>
                  <a:lnTo>
                    <a:pt x="280647" y="299860"/>
                  </a:lnTo>
                  <a:lnTo>
                    <a:pt x="285312" y="261724"/>
                  </a:lnTo>
                  <a:lnTo>
                    <a:pt x="285384" y="269557"/>
                  </a:lnTo>
                  <a:lnTo>
                    <a:pt x="288036" y="274916"/>
                  </a:lnTo>
                  <a:lnTo>
                    <a:pt x="290132" y="277734"/>
                  </a:lnTo>
                  <a:lnTo>
                    <a:pt x="298697" y="320162"/>
                  </a:lnTo>
                  <a:lnTo>
                    <a:pt x="305299" y="356811"/>
                  </a:lnTo>
                  <a:lnTo>
                    <a:pt x="321293" y="398848"/>
                  </a:lnTo>
                  <a:lnTo>
                    <a:pt x="341960" y="436352"/>
                  </a:lnTo>
                  <a:lnTo>
                    <a:pt x="347907" y="440659"/>
                  </a:lnTo>
                  <a:lnTo>
                    <a:pt x="350882" y="441807"/>
                  </a:lnTo>
                  <a:lnTo>
                    <a:pt x="353857" y="441581"/>
                  </a:lnTo>
                  <a:lnTo>
                    <a:pt x="365762" y="43517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SMARTInkShape-50"/>
            <p:cNvSpPr/>
            <p:nvPr>
              <p:custDataLst>
                <p:tags r:id="rId26"/>
              </p:custDataLst>
            </p:nvPr>
          </p:nvSpPr>
          <p:spPr>
            <a:xfrm>
              <a:off x="3796559" y="2492024"/>
              <a:ext cx="525411" cy="266830"/>
            </a:xfrm>
            <a:custGeom>
              <a:avLst/>
              <a:gdLst/>
              <a:ahLst/>
              <a:cxnLst/>
              <a:rect l="0" t="0" r="0" b="0"/>
              <a:pathLst>
                <a:path w="525411" h="266830">
                  <a:moveTo>
                    <a:pt x="203941" y="52937"/>
                  </a:moveTo>
                  <a:lnTo>
                    <a:pt x="203941" y="52937"/>
                  </a:lnTo>
                  <a:lnTo>
                    <a:pt x="196252" y="45248"/>
                  </a:lnTo>
                  <a:lnTo>
                    <a:pt x="170759" y="29841"/>
                  </a:lnTo>
                  <a:lnTo>
                    <a:pt x="126417" y="18604"/>
                  </a:lnTo>
                  <a:lnTo>
                    <a:pt x="96575" y="18484"/>
                  </a:lnTo>
                  <a:lnTo>
                    <a:pt x="64407" y="29683"/>
                  </a:lnTo>
                  <a:lnTo>
                    <a:pt x="46291" y="42960"/>
                  </a:lnTo>
                  <a:lnTo>
                    <a:pt x="15215" y="84607"/>
                  </a:lnTo>
                  <a:lnTo>
                    <a:pt x="5859" y="125017"/>
                  </a:lnTo>
                  <a:lnTo>
                    <a:pt x="0" y="160220"/>
                  </a:lnTo>
                  <a:lnTo>
                    <a:pt x="3726" y="182179"/>
                  </a:lnTo>
                  <a:lnTo>
                    <a:pt x="16706" y="220512"/>
                  </a:lnTo>
                  <a:lnTo>
                    <a:pt x="23491" y="232586"/>
                  </a:lnTo>
                  <a:lnTo>
                    <a:pt x="49700" y="256462"/>
                  </a:lnTo>
                  <a:lnTo>
                    <a:pt x="63951" y="262455"/>
                  </a:lnTo>
                  <a:lnTo>
                    <a:pt x="107830" y="266829"/>
                  </a:lnTo>
                  <a:lnTo>
                    <a:pt x="123522" y="266070"/>
                  </a:lnTo>
                  <a:lnTo>
                    <a:pt x="155917" y="254796"/>
                  </a:lnTo>
                  <a:lnTo>
                    <a:pt x="174057" y="241511"/>
                  </a:lnTo>
                  <a:lnTo>
                    <a:pt x="187259" y="225007"/>
                  </a:lnTo>
                  <a:lnTo>
                    <a:pt x="196636" y="186023"/>
                  </a:lnTo>
                  <a:lnTo>
                    <a:pt x="202498" y="146253"/>
                  </a:lnTo>
                  <a:lnTo>
                    <a:pt x="196527" y="107309"/>
                  </a:lnTo>
                  <a:lnTo>
                    <a:pt x="185793" y="70953"/>
                  </a:lnTo>
                  <a:lnTo>
                    <a:pt x="174118" y="39849"/>
                  </a:lnTo>
                  <a:lnTo>
                    <a:pt x="160488" y="20727"/>
                  </a:lnTo>
                  <a:lnTo>
                    <a:pt x="149571" y="13816"/>
                  </a:lnTo>
                  <a:lnTo>
                    <a:pt x="134915" y="7280"/>
                  </a:lnTo>
                  <a:lnTo>
                    <a:pt x="131135" y="4640"/>
                  </a:lnTo>
                  <a:lnTo>
                    <a:pt x="126630" y="3872"/>
                  </a:lnTo>
                  <a:lnTo>
                    <a:pt x="104120" y="7511"/>
                  </a:lnTo>
                  <a:lnTo>
                    <a:pt x="101675" y="9754"/>
                  </a:lnTo>
                  <a:lnTo>
                    <a:pt x="89287" y="37821"/>
                  </a:lnTo>
                  <a:lnTo>
                    <a:pt x="87981" y="63581"/>
                  </a:lnTo>
                  <a:lnTo>
                    <a:pt x="90557" y="70235"/>
                  </a:lnTo>
                  <a:lnTo>
                    <a:pt x="95555" y="77851"/>
                  </a:lnTo>
                  <a:lnTo>
                    <a:pt x="98884" y="78893"/>
                  </a:lnTo>
                  <a:lnTo>
                    <a:pt x="125432" y="79677"/>
                  </a:lnTo>
                  <a:lnTo>
                    <a:pt x="134652" y="74413"/>
                  </a:lnTo>
                  <a:lnTo>
                    <a:pt x="146357" y="66450"/>
                  </a:lnTo>
                  <a:lnTo>
                    <a:pt x="188315" y="40988"/>
                  </a:lnTo>
                  <a:lnTo>
                    <a:pt x="205705" y="29002"/>
                  </a:lnTo>
                  <a:lnTo>
                    <a:pt x="223618" y="10322"/>
                  </a:lnTo>
                  <a:lnTo>
                    <a:pt x="234515" y="4231"/>
                  </a:lnTo>
                  <a:lnTo>
                    <a:pt x="258838" y="0"/>
                  </a:lnTo>
                  <a:lnTo>
                    <a:pt x="265712" y="2290"/>
                  </a:lnTo>
                  <a:lnTo>
                    <a:pt x="278209" y="11844"/>
                  </a:lnTo>
                  <a:lnTo>
                    <a:pt x="287241" y="25107"/>
                  </a:lnTo>
                  <a:lnTo>
                    <a:pt x="302162" y="62906"/>
                  </a:lnTo>
                  <a:lnTo>
                    <a:pt x="308450" y="88963"/>
                  </a:lnTo>
                  <a:lnTo>
                    <a:pt x="310574" y="129176"/>
                  </a:lnTo>
                  <a:lnTo>
                    <a:pt x="317131" y="168207"/>
                  </a:lnTo>
                  <a:lnTo>
                    <a:pt x="319646" y="208823"/>
                  </a:lnTo>
                  <a:lnTo>
                    <a:pt x="319914" y="223259"/>
                  </a:lnTo>
                  <a:lnTo>
                    <a:pt x="322623" y="230500"/>
                  </a:lnTo>
                  <a:lnTo>
                    <a:pt x="327706" y="238493"/>
                  </a:lnTo>
                  <a:lnTo>
                    <a:pt x="329115" y="238156"/>
                  </a:lnTo>
                  <a:lnTo>
                    <a:pt x="333326" y="235137"/>
                  </a:lnTo>
                  <a:lnTo>
                    <a:pt x="335860" y="227842"/>
                  </a:lnTo>
                  <a:lnTo>
                    <a:pt x="339932" y="212578"/>
                  </a:lnTo>
                  <a:lnTo>
                    <a:pt x="355926" y="175210"/>
                  </a:lnTo>
                  <a:lnTo>
                    <a:pt x="370653" y="132943"/>
                  </a:lnTo>
                  <a:lnTo>
                    <a:pt x="385514" y="93348"/>
                  </a:lnTo>
                  <a:lnTo>
                    <a:pt x="403371" y="60804"/>
                  </a:lnTo>
                  <a:lnTo>
                    <a:pt x="409324" y="56434"/>
                  </a:lnTo>
                  <a:lnTo>
                    <a:pt x="416269" y="54491"/>
                  </a:lnTo>
                  <a:lnTo>
                    <a:pt x="425970" y="53628"/>
                  </a:lnTo>
                  <a:lnTo>
                    <a:pt x="430343" y="55382"/>
                  </a:lnTo>
                  <a:lnTo>
                    <a:pt x="437848" y="62622"/>
                  </a:lnTo>
                  <a:lnTo>
                    <a:pt x="450750" y="84432"/>
                  </a:lnTo>
                  <a:lnTo>
                    <a:pt x="465846" y="124994"/>
                  </a:lnTo>
                  <a:lnTo>
                    <a:pt x="473689" y="162037"/>
                  </a:lnTo>
                  <a:lnTo>
                    <a:pt x="489855" y="204128"/>
                  </a:lnTo>
                  <a:lnTo>
                    <a:pt x="501629" y="223692"/>
                  </a:lnTo>
                  <a:lnTo>
                    <a:pt x="514719" y="238531"/>
                  </a:lnTo>
                  <a:lnTo>
                    <a:pt x="518344" y="239603"/>
                  </a:lnTo>
                  <a:lnTo>
                    <a:pt x="525410" y="24046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 name="SMARTInkShape-51"/>
            <p:cNvSpPr/>
            <p:nvPr>
              <p:custDataLst>
                <p:tags r:id="rId27"/>
              </p:custDataLst>
            </p:nvPr>
          </p:nvSpPr>
          <p:spPr>
            <a:xfrm>
              <a:off x="3491641" y="2491599"/>
              <a:ext cx="294515" cy="267675"/>
            </a:xfrm>
            <a:custGeom>
              <a:avLst/>
              <a:gdLst/>
              <a:ahLst/>
              <a:cxnLst/>
              <a:rect l="0" t="0" r="0" b="0"/>
              <a:pathLst>
                <a:path w="294515" h="267675">
                  <a:moveTo>
                    <a:pt x="285617" y="35503"/>
                  </a:moveTo>
                  <a:lnTo>
                    <a:pt x="285617" y="35503"/>
                  </a:lnTo>
                  <a:lnTo>
                    <a:pt x="294438" y="35503"/>
                  </a:lnTo>
                  <a:lnTo>
                    <a:pt x="294514" y="30762"/>
                  </a:lnTo>
                  <a:lnTo>
                    <a:pt x="293533" y="29366"/>
                  </a:lnTo>
                  <a:lnTo>
                    <a:pt x="291886" y="28435"/>
                  </a:lnTo>
                  <a:lnTo>
                    <a:pt x="289796" y="27814"/>
                  </a:lnTo>
                  <a:lnTo>
                    <a:pt x="276454" y="19668"/>
                  </a:lnTo>
                  <a:lnTo>
                    <a:pt x="249094" y="8107"/>
                  </a:lnTo>
                  <a:lnTo>
                    <a:pt x="237634" y="3483"/>
                  </a:lnTo>
                  <a:lnTo>
                    <a:pt x="193653" y="0"/>
                  </a:lnTo>
                  <a:lnTo>
                    <a:pt x="149575" y="2448"/>
                  </a:lnTo>
                  <a:lnTo>
                    <a:pt x="107623" y="17877"/>
                  </a:lnTo>
                  <a:lnTo>
                    <a:pt x="71357" y="38169"/>
                  </a:lnTo>
                  <a:lnTo>
                    <a:pt x="29818" y="77095"/>
                  </a:lnTo>
                  <a:lnTo>
                    <a:pt x="15907" y="92916"/>
                  </a:lnTo>
                  <a:lnTo>
                    <a:pt x="2145" y="133779"/>
                  </a:lnTo>
                  <a:lnTo>
                    <a:pt x="0" y="172456"/>
                  </a:lnTo>
                  <a:lnTo>
                    <a:pt x="2572" y="183352"/>
                  </a:lnTo>
                  <a:lnTo>
                    <a:pt x="12308" y="203173"/>
                  </a:lnTo>
                  <a:lnTo>
                    <a:pt x="20610" y="211887"/>
                  </a:lnTo>
                  <a:lnTo>
                    <a:pt x="59567" y="242491"/>
                  </a:lnTo>
                  <a:lnTo>
                    <a:pt x="95132" y="261601"/>
                  </a:lnTo>
                  <a:lnTo>
                    <a:pt x="125069" y="266475"/>
                  </a:lnTo>
                  <a:lnTo>
                    <a:pt x="169470" y="267569"/>
                  </a:lnTo>
                  <a:lnTo>
                    <a:pt x="214179" y="26767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30" name="SMARTInkShape-Group15"/>
          <p:cNvGrpSpPr/>
          <p:nvPr/>
        </p:nvGrpSpPr>
        <p:grpSpPr>
          <a:xfrm>
            <a:off x="5170289" y="3562945"/>
            <a:ext cx="1071564" cy="964408"/>
            <a:chOff x="5170289" y="3562945"/>
            <a:chExt cx="1071564" cy="964408"/>
          </a:xfrm>
        </p:grpSpPr>
        <p:sp>
          <p:nvSpPr>
            <p:cNvPr id="26" name="SMARTInkShape-52"/>
            <p:cNvSpPr/>
            <p:nvPr>
              <p:custDataLst>
                <p:tags r:id="rId13"/>
              </p:custDataLst>
            </p:nvPr>
          </p:nvSpPr>
          <p:spPr>
            <a:xfrm>
              <a:off x="5610019" y="4144884"/>
              <a:ext cx="631834" cy="382469"/>
            </a:xfrm>
            <a:custGeom>
              <a:avLst/>
              <a:gdLst/>
              <a:ahLst/>
              <a:cxnLst/>
              <a:rect l="0" t="0" r="0" b="0"/>
              <a:pathLst>
                <a:path w="631834" h="382469">
                  <a:moveTo>
                    <a:pt x="78192" y="168155"/>
                  </a:moveTo>
                  <a:lnTo>
                    <a:pt x="78192" y="168155"/>
                  </a:lnTo>
                  <a:lnTo>
                    <a:pt x="82932" y="168155"/>
                  </a:lnTo>
                  <a:lnTo>
                    <a:pt x="84329" y="167163"/>
                  </a:lnTo>
                  <a:lnTo>
                    <a:pt x="85260" y="165509"/>
                  </a:lnTo>
                  <a:lnTo>
                    <a:pt x="85881" y="163415"/>
                  </a:lnTo>
                  <a:lnTo>
                    <a:pt x="88279" y="162018"/>
                  </a:lnTo>
                  <a:lnTo>
                    <a:pt x="100143" y="159061"/>
                  </a:lnTo>
                  <a:lnTo>
                    <a:pt x="113542" y="149675"/>
                  </a:lnTo>
                  <a:lnTo>
                    <a:pt x="137708" y="125467"/>
                  </a:lnTo>
                  <a:lnTo>
                    <a:pt x="154589" y="94382"/>
                  </a:lnTo>
                  <a:lnTo>
                    <a:pt x="157383" y="81915"/>
                  </a:lnTo>
                  <a:lnTo>
                    <a:pt x="158404" y="54664"/>
                  </a:lnTo>
                  <a:lnTo>
                    <a:pt x="155844" y="45615"/>
                  </a:lnTo>
                  <a:lnTo>
                    <a:pt x="134641" y="14279"/>
                  </a:lnTo>
                  <a:lnTo>
                    <a:pt x="115109" y="3583"/>
                  </a:lnTo>
                  <a:lnTo>
                    <a:pt x="103242" y="0"/>
                  </a:lnTo>
                  <a:lnTo>
                    <a:pt x="93955" y="1808"/>
                  </a:lnTo>
                  <a:lnTo>
                    <a:pt x="67002" y="13810"/>
                  </a:lnTo>
                  <a:lnTo>
                    <a:pt x="44172" y="33054"/>
                  </a:lnTo>
                  <a:lnTo>
                    <a:pt x="31952" y="49632"/>
                  </a:lnTo>
                  <a:lnTo>
                    <a:pt x="12829" y="92547"/>
                  </a:lnTo>
                  <a:lnTo>
                    <a:pt x="1818" y="124447"/>
                  </a:lnTo>
                  <a:lnTo>
                    <a:pt x="0" y="149582"/>
                  </a:lnTo>
                  <a:lnTo>
                    <a:pt x="5669" y="187292"/>
                  </a:lnTo>
                  <a:lnTo>
                    <a:pt x="11174" y="208442"/>
                  </a:lnTo>
                  <a:lnTo>
                    <a:pt x="19088" y="222535"/>
                  </a:lnTo>
                  <a:lnTo>
                    <a:pt x="32458" y="237736"/>
                  </a:lnTo>
                  <a:lnTo>
                    <a:pt x="43313" y="243728"/>
                  </a:lnTo>
                  <a:lnTo>
                    <a:pt x="84194" y="255930"/>
                  </a:lnTo>
                  <a:lnTo>
                    <a:pt x="127556" y="249630"/>
                  </a:lnTo>
                  <a:lnTo>
                    <a:pt x="140150" y="243723"/>
                  </a:lnTo>
                  <a:lnTo>
                    <a:pt x="182339" y="214258"/>
                  </a:lnTo>
                  <a:lnTo>
                    <a:pt x="213347" y="172239"/>
                  </a:lnTo>
                  <a:lnTo>
                    <a:pt x="235846" y="129524"/>
                  </a:lnTo>
                  <a:lnTo>
                    <a:pt x="245190" y="108306"/>
                  </a:lnTo>
                  <a:lnTo>
                    <a:pt x="247700" y="84967"/>
                  </a:lnTo>
                  <a:lnTo>
                    <a:pt x="246760" y="82931"/>
                  </a:lnTo>
                  <a:lnTo>
                    <a:pt x="245141" y="81573"/>
                  </a:lnTo>
                  <a:lnTo>
                    <a:pt x="240154" y="79394"/>
                  </a:lnTo>
                  <a:lnTo>
                    <a:pt x="239745" y="80208"/>
                  </a:lnTo>
                  <a:lnTo>
                    <a:pt x="239290" y="83757"/>
                  </a:lnTo>
                  <a:lnTo>
                    <a:pt x="236442" y="88642"/>
                  </a:lnTo>
                  <a:lnTo>
                    <a:pt x="226529" y="104603"/>
                  </a:lnTo>
                  <a:lnTo>
                    <a:pt x="222146" y="133994"/>
                  </a:lnTo>
                  <a:lnTo>
                    <a:pt x="216468" y="177290"/>
                  </a:lnTo>
                  <a:lnTo>
                    <a:pt x="219775" y="221760"/>
                  </a:lnTo>
                  <a:lnTo>
                    <a:pt x="221889" y="265393"/>
                  </a:lnTo>
                  <a:lnTo>
                    <a:pt x="228146" y="285051"/>
                  </a:lnTo>
                  <a:lnTo>
                    <a:pt x="236503" y="301085"/>
                  </a:lnTo>
                  <a:lnTo>
                    <a:pt x="237311" y="304399"/>
                  </a:lnTo>
                  <a:lnTo>
                    <a:pt x="238841" y="306610"/>
                  </a:lnTo>
                  <a:lnTo>
                    <a:pt x="240854" y="308083"/>
                  </a:lnTo>
                  <a:lnTo>
                    <a:pt x="243188" y="309065"/>
                  </a:lnTo>
                  <a:lnTo>
                    <a:pt x="245736" y="308728"/>
                  </a:lnTo>
                  <a:lnTo>
                    <a:pt x="264615" y="298429"/>
                  </a:lnTo>
                  <a:lnTo>
                    <a:pt x="272833" y="290216"/>
                  </a:lnTo>
                  <a:lnTo>
                    <a:pt x="303063" y="246585"/>
                  </a:lnTo>
                  <a:lnTo>
                    <a:pt x="321762" y="206265"/>
                  </a:lnTo>
                  <a:lnTo>
                    <a:pt x="330313" y="192038"/>
                  </a:lnTo>
                  <a:lnTo>
                    <a:pt x="342689" y="149232"/>
                  </a:lnTo>
                  <a:lnTo>
                    <a:pt x="353639" y="117773"/>
                  </a:lnTo>
                  <a:lnTo>
                    <a:pt x="353104" y="116707"/>
                  </a:lnTo>
                  <a:lnTo>
                    <a:pt x="351756" y="115997"/>
                  </a:lnTo>
                  <a:lnTo>
                    <a:pt x="349865" y="115524"/>
                  </a:lnTo>
                  <a:lnTo>
                    <a:pt x="348604" y="116200"/>
                  </a:lnTo>
                  <a:lnTo>
                    <a:pt x="347764" y="117643"/>
                  </a:lnTo>
                  <a:lnTo>
                    <a:pt x="346581" y="127061"/>
                  </a:lnTo>
                  <a:lnTo>
                    <a:pt x="345312" y="136993"/>
                  </a:lnTo>
                  <a:lnTo>
                    <a:pt x="338423" y="165386"/>
                  </a:lnTo>
                  <a:lnTo>
                    <a:pt x="337403" y="202298"/>
                  </a:lnTo>
                  <a:lnTo>
                    <a:pt x="334557" y="239281"/>
                  </a:lnTo>
                  <a:lnTo>
                    <a:pt x="332030" y="257313"/>
                  </a:lnTo>
                  <a:lnTo>
                    <a:pt x="336282" y="297341"/>
                  </a:lnTo>
                  <a:lnTo>
                    <a:pt x="337973" y="321592"/>
                  </a:lnTo>
                  <a:lnTo>
                    <a:pt x="341817" y="329946"/>
                  </a:lnTo>
                  <a:lnTo>
                    <a:pt x="344231" y="332570"/>
                  </a:lnTo>
                  <a:lnTo>
                    <a:pt x="349559" y="335486"/>
                  </a:lnTo>
                  <a:lnTo>
                    <a:pt x="358137" y="337128"/>
                  </a:lnTo>
                  <a:lnTo>
                    <a:pt x="364008" y="334866"/>
                  </a:lnTo>
                  <a:lnTo>
                    <a:pt x="389522" y="312070"/>
                  </a:lnTo>
                  <a:lnTo>
                    <a:pt x="410685" y="274272"/>
                  </a:lnTo>
                  <a:lnTo>
                    <a:pt x="431503" y="230526"/>
                  </a:lnTo>
                  <a:lnTo>
                    <a:pt x="447167" y="190737"/>
                  </a:lnTo>
                  <a:lnTo>
                    <a:pt x="468115" y="148414"/>
                  </a:lnTo>
                  <a:lnTo>
                    <a:pt x="483003" y="129996"/>
                  </a:lnTo>
                  <a:lnTo>
                    <a:pt x="484988" y="128825"/>
                  </a:lnTo>
                  <a:lnTo>
                    <a:pt x="486311" y="129037"/>
                  </a:lnTo>
                  <a:lnTo>
                    <a:pt x="487193" y="130170"/>
                  </a:lnTo>
                  <a:lnTo>
                    <a:pt x="491534" y="171177"/>
                  </a:lnTo>
                  <a:lnTo>
                    <a:pt x="504180" y="214193"/>
                  </a:lnTo>
                  <a:lnTo>
                    <a:pt x="518460" y="255669"/>
                  </a:lnTo>
                  <a:lnTo>
                    <a:pt x="540095" y="297559"/>
                  </a:lnTo>
                  <a:lnTo>
                    <a:pt x="569396" y="339083"/>
                  </a:lnTo>
                  <a:lnTo>
                    <a:pt x="582255" y="354256"/>
                  </a:lnTo>
                  <a:lnTo>
                    <a:pt x="625306" y="379134"/>
                  </a:lnTo>
                  <a:lnTo>
                    <a:pt x="631833" y="38246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 name="SMARTInkShape-53"/>
            <p:cNvSpPr/>
            <p:nvPr>
              <p:custDataLst>
                <p:tags r:id="rId14"/>
              </p:custDataLst>
            </p:nvPr>
          </p:nvSpPr>
          <p:spPr>
            <a:xfrm>
              <a:off x="5509617" y="3879728"/>
              <a:ext cx="212049" cy="594046"/>
            </a:xfrm>
            <a:custGeom>
              <a:avLst/>
              <a:gdLst/>
              <a:ahLst/>
              <a:cxnLst/>
              <a:rect l="0" t="0" r="0" b="0"/>
              <a:pathLst>
                <a:path w="212049" h="594046">
                  <a:moveTo>
                    <a:pt x="0" y="397592"/>
                  </a:moveTo>
                  <a:lnTo>
                    <a:pt x="0" y="397592"/>
                  </a:lnTo>
                  <a:lnTo>
                    <a:pt x="7689" y="397592"/>
                  </a:lnTo>
                  <a:lnTo>
                    <a:pt x="50879" y="376601"/>
                  </a:lnTo>
                  <a:lnTo>
                    <a:pt x="80404" y="359207"/>
                  </a:lnTo>
                  <a:lnTo>
                    <a:pt x="122042" y="320045"/>
                  </a:lnTo>
                  <a:lnTo>
                    <a:pt x="144860" y="295366"/>
                  </a:lnTo>
                  <a:lnTo>
                    <a:pt x="167929" y="254190"/>
                  </a:lnTo>
                  <a:lnTo>
                    <a:pt x="189753" y="212757"/>
                  </a:lnTo>
                  <a:lnTo>
                    <a:pt x="204647" y="174881"/>
                  </a:lnTo>
                  <a:lnTo>
                    <a:pt x="211449" y="147718"/>
                  </a:lnTo>
                  <a:lnTo>
                    <a:pt x="212048" y="129771"/>
                  </a:lnTo>
                  <a:lnTo>
                    <a:pt x="206457" y="89803"/>
                  </a:lnTo>
                  <a:lnTo>
                    <a:pt x="195811" y="51430"/>
                  </a:lnTo>
                  <a:lnTo>
                    <a:pt x="178537" y="16445"/>
                  </a:lnTo>
                  <a:lnTo>
                    <a:pt x="175579" y="12526"/>
                  </a:lnTo>
                  <a:lnTo>
                    <a:pt x="167002" y="8170"/>
                  </a:lnTo>
                  <a:lnTo>
                    <a:pt x="139548" y="0"/>
                  </a:lnTo>
                  <a:lnTo>
                    <a:pt x="110286" y="5136"/>
                  </a:lnTo>
                  <a:lnTo>
                    <a:pt x="94414" y="12647"/>
                  </a:lnTo>
                  <a:lnTo>
                    <a:pt x="78135" y="26999"/>
                  </a:lnTo>
                  <a:lnTo>
                    <a:pt x="55281" y="60223"/>
                  </a:lnTo>
                  <a:lnTo>
                    <a:pt x="49374" y="76994"/>
                  </a:lnTo>
                  <a:lnTo>
                    <a:pt x="40842" y="116754"/>
                  </a:lnTo>
                  <a:lnTo>
                    <a:pt x="32497" y="151111"/>
                  </a:lnTo>
                  <a:lnTo>
                    <a:pt x="28481" y="191167"/>
                  </a:lnTo>
                  <a:lnTo>
                    <a:pt x="27290" y="234454"/>
                  </a:lnTo>
                  <a:lnTo>
                    <a:pt x="22197" y="278700"/>
                  </a:lnTo>
                  <a:lnTo>
                    <a:pt x="19145" y="323229"/>
                  </a:lnTo>
                  <a:lnTo>
                    <a:pt x="18240" y="363101"/>
                  </a:lnTo>
                  <a:lnTo>
                    <a:pt x="22713" y="404791"/>
                  </a:lnTo>
                  <a:lnTo>
                    <a:pt x="25581" y="443822"/>
                  </a:lnTo>
                  <a:lnTo>
                    <a:pt x="26431" y="480523"/>
                  </a:lnTo>
                  <a:lnTo>
                    <a:pt x="32855" y="521350"/>
                  </a:lnTo>
                  <a:lnTo>
                    <a:pt x="35342" y="562350"/>
                  </a:lnTo>
                  <a:lnTo>
                    <a:pt x="44649" y="59404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SMARTInkShape-54"/>
            <p:cNvSpPr/>
            <p:nvPr>
              <p:custDataLst>
                <p:tags r:id="rId15"/>
              </p:custDataLst>
            </p:nvPr>
          </p:nvSpPr>
          <p:spPr>
            <a:xfrm>
              <a:off x="5170289" y="3562945"/>
              <a:ext cx="401837" cy="473275"/>
            </a:xfrm>
            <a:custGeom>
              <a:avLst/>
              <a:gdLst/>
              <a:ahLst/>
              <a:cxnLst/>
              <a:rect l="0" t="0" r="0" b="0"/>
              <a:pathLst>
                <a:path w="401837" h="473275">
                  <a:moveTo>
                    <a:pt x="401836" y="473274"/>
                  </a:moveTo>
                  <a:lnTo>
                    <a:pt x="401836" y="473274"/>
                  </a:lnTo>
                  <a:lnTo>
                    <a:pt x="401836" y="468533"/>
                  </a:lnTo>
                  <a:lnTo>
                    <a:pt x="399190" y="463560"/>
                  </a:lnTo>
                  <a:lnTo>
                    <a:pt x="372332" y="419443"/>
                  </a:lnTo>
                  <a:lnTo>
                    <a:pt x="346157" y="381309"/>
                  </a:lnTo>
                  <a:lnTo>
                    <a:pt x="317224" y="338977"/>
                  </a:lnTo>
                  <a:lnTo>
                    <a:pt x="281002" y="294633"/>
                  </a:lnTo>
                  <a:lnTo>
                    <a:pt x="240476" y="250025"/>
                  </a:lnTo>
                  <a:lnTo>
                    <a:pt x="197363" y="205382"/>
                  </a:lnTo>
                  <a:lnTo>
                    <a:pt x="159482" y="160734"/>
                  </a:lnTo>
                  <a:lnTo>
                    <a:pt x="115922" y="116086"/>
                  </a:lnTo>
                  <a:lnTo>
                    <a:pt x="72207" y="72221"/>
                  </a:lnTo>
                  <a:lnTo>
                    <a:pt x="29811" y="29812"/>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9" name="SMARTInkShape-55"/>
            <p:cNvSpPr/>
            <p:nvPr>
              <p:custDataLst>
                <p:tags r:id="rId16"/>
              </p:custDataLst>
            </p:nvPr>
          </p:nvSpPr>
          <p:spPr>
            <a:xfrm>
              <a:off x="5232836" y="3607594"/>
              <a:ext cx="284471" cy="357188"/>
            </a:xfrm>
            <a:custGeom>
              <a:avLst/>
              <a:gdLst/>
              <a:ahLst/>
              <a:cxnLst/>
              <a:rect l="0" t="0" r="0" b="0"/>
              <a:pathLst>
                <a:path w="284471" h="357188">
                  <a:moveTo>
                    <a:pt x="276781" y="0"/>
                  </a:moveTo>
                  <a:lnTo>
                    <a:pt x="276781" y="0"/>
                  </a:lnTo>
                  <a:lnTo>
                    <a:pt x="281522" y="0"/>
                  </a:lnTo>
                  <a:lnTo>
                    <a:pt x="282918" y="992"/>
                  </a:lnTo>
                  <a:lnTo>
                    <a:pt x="283849" y="2645"/>
                  </a:lnTo>
                  <a:lnTo>
                    <a:pt x="284470" y="4740"/>
                  </a:lnTo>
                  <a:lnTo>
                    <a:pt x="283891" y="6137"/>
                  </a:lnTo>
                  <a:lnTo>
                    <a:pt x="282513" y="7068"/>
                  </a:lnTo>
                  <a:lnTo>
                    <a:pt x="280603" y="7688"/>
                  </a:lnTo>
                  <a:lnTo>
                    <a:pt x="279329" y="9094"/>
                  </a:lnTo>
                  <a:lnTo>
                    <a:pt x="274638" y="18479"/>
                  </a:lnTo>
                  <a:lnTo>
                    <a:pt x="236885" y="57737"/>
                  </a:lnTo>
                  <a:lnTo>
                    <a:pt x="196343" y="100941"/>
                  </a:lnTo>
                  <a:lnTo>
                    <a:pt x="158043" y="144975"/>
                  </a:lnTo>
                  <a:lnTo>
                    <a:pt x="121834" y="187800"/>
                  </a:lnTo>
                  <a:lnTo>
                    <a:pt x="84655" y="227468"/>
                  </a:lnTo>
                  <a:lnTo>
                    <a:pt x="53717" y="265801"/>
                  </a:lnTo>
                  <a:lnTo>
                    <a:pt x="16008" y="309297"/>
                  </a:lnTo>
                  <a:lnTo>
                    <a:pt x="411" y="346370"/>
                  </a:lnTo>
                  <a:lnTo>
                    <a:pt x="0" y="355780"/>
                  </a:lnTo>
                  <a:lnTo>
                    <a:pt x="979" y="356249"/>
                  </a:lnTo>
                  <a:lnTo>
                    <a:pt x="8891" y="35718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36" name="SMARTInkShape-Group16"/>
          <p:cNvGrpSpPr/>
          <p:nvPr/>
        </p:nvGrpSpPr>
        <p:grpSpPr>
          <a:xfrm>
            <a:off x="6643688" y="4259461"/>
            <a:ext cx="870974" cy="901899"/>
            <a:chOff x="6643688" y="4259461"/>
            <a:chExt cx="870974" cy="901899"/>
          </a:xfrm>
        </p:grpSpPr>
        <p:sp>
          <p:nvSpPr>
            <p:cNvPr id="31" name="SMARTInkShape-56"/>
            <p:cNvSpPr/>
            <p:nvPr>
              <p:custDataLst>
                <p:tags r:id="rId8"/>
              </p:custDataLst>
            </p:nvPr>
          </p:nvSpPr>
          <p:spPr>
            <a:xfrm>
              <a:off x="7277695" y="4877532"/>
              <a:ext cx="236967" cy="264728"/>
            </a:xfrm>
            <a:custGeom>
              <a:avLst/>
              <a:gdLst/>
              <a:ahLst/>
              <a:cxnLst/>
              <a:rect l="0" t="0" r="0" b="0"/>
              <a:pathLst>
                <a:path w="236967" h="264728">
                  <a:moveTo>
                    <a:pt x="0" y="257038"/>
                  </a:moveTo>
                  <a:lnTo>
                    <a:pt x="0" y="257038"/>
                  </a:lnTo>
                  <a:lnTo>
                    <a:pt x="4741" y="257038"/>
                  </a:lnTo>
                  <a:lnTo>
                    <a:pt x="6137" y="258030"/>
                  </a:lnTo>
                  <a:lnTo>
                    <a:pt x="7068" y="259684"/>
                  </a:lnTo>
                  <a:lnTo>
                    <a:pt x="7689" y="261779"/>
                  </a:lnTo>
                  <a:lnTo>
                    <a:pt x="10087" y="263175"/>
                  </a:lnTo>
                  <a:lnTo>
                    <a:pt x="18043" y="264727"/>
                  </a:lnTo>
                  <a:lnTo>
                    <a:pt x="25548" y="262771"/>
                  </a:lnTo>
                  <a:lnTo>
                    <a:pt x="59648" y="241038"/>
                  </a:lnTo>
                  <a:lnTo>
                    <a:pt x="86728" y="210087"/>
                  </a:lnTo>
                  <a:lnTo>
                    <a:pt x="109646" y="166298"/>
                  </a:lnTo>
                  <a:lnTo>
                    <a:pt x="124952" y="122903"/>
                  </a:lnTo>
                  <a:lnTo>
                    <a:pt x="138897" y="79411"/>
                  </a:lnTo>
                  <a:lnTo>
                    <a:pt x="142526" y="40095"/>
                  </a:lnTo>
                  <a:lnTo>
                    <a:pt x="143764" y="22984"/>
                  </a:lnTo>
                  <a:lnTo>
                    <a:pt x="151433" y="0"/>
                  </a:lnTo>
                  <a:lnTo>
                    <a:pt x="151557" y="351"/>
                  </a:lnTo>
                  <a:lnTo>
                    <a:pt x="151695" y="3388"/>
                  </a:lnTo>
                  <a:lnTo>
                    <a:pt x="169892" y="45695"/>
                  </a:lnTo>
                  <a:lnTo>
                    <a:pt x="190713" y="88757"/>
                  </a:lnTo>
                  <a:lnTo>
                    <a:pt x="204837" y="130238"/>
                  </a:lnTo>
                  <a:lnTo>
                    <a:pt x="217181" y="167389"/>
                  </a:lnTo>
                  <a:lnTo>
                    <a:pt x="230399" y="208860"/>
                  </a:lnTo>
                  <a:lnTo>
                    <a:pt x="236966" y="233117"/>
                  </a:lnTo>
                  <a:lnTo>
                    <a:pt x="232999" y="253496"/>
                  </a:lnTo>
                  <a:lnTo>
                    <a:pt x="227677" y="260730"/>
                  </a:lnTo>
                  <a:lnTo>
                    <a:pt x="219922" y="263639"/>
                  </a:lnTo>
                  <a:lnTo>
                    <a:pt x="215076" y="264416"/>
                  </a:lnTo>
                  <a:lnTo>
                    <a:pt x="177518" y="256050"/>
                  </a:lnTo>
                  <a:lnTo>
                    <a:pt x="137922" y="244937"/>
                  </a:lnTo>
                  <a:lnTo>
                    <a:pt x="99042" y="230204"/>
                  </a:lnTo>
                  <a:lnTo>
                    <a:pt x="80368" y="22132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SMARTInkShape-57"/>
            <p:cNvSpPr/>
            <p:nvPr>
              <p:custDataLst>
                <p:tags r:id="rId9"/>
              </p:custDataLst>
            </p:nvPr>
          </p:nvSpPr>
          <p:spPr>
            <a:xfrm>
              <a:off x="6831561" y="4849018"/>
              <a:ext cx="481854" cy="312342"/>
            </a:xfrm>
            <a:custGeom>
              <a:avLst/>
              <a:gdLst/>
              <a:ahLst/>
              <a:cxnLst/>
              <a:rect l="0" t="0" r="0" b="0"/>
              <a:pathLst>
                <a:path w="481854" h="312342">
                  <a:moveTo>
                    <a:pt x="44298" y="178396"/>
                  </a:moveTo>
                  <a:lnTo>
                    <a:pt x="44298" y="178396"/>
                  </a:lnTo>
                  <a:lnTo>
                    <a:pt x="70029" y="178396"/>
                  </a:lnTo>
                  <a:lnTo>
                    <a:pt x="78223" y="175750"/>
                  </a:lnTo>
                  <a:lnTo>
                    <a:pt x="117440" y="148585"/>
                  </a:lnTo>
                  <a:lnTo>
                    <a:pt x="136460" y="118338"/>
                  </a:lnTo>
                  <a:lnTo>
                    <a:pt x="148307" y="79127"/>
                  </a:lnTo>
                  <a:lnTo>
                    <a:pt x="151040" y="52422"/>
                  </a:lnTo>
                  <a:lnTo>
                    <a:pt x="144243" y="31767"/>
                  </a:lnTo>
                  <a:lnTo>
                    <a:pt x="138989" y="20293"/>
                  </a:lnTo>
                  <a:lnTo>
                    <a:pt x="130701" y="11224"/>
                  </a:lnTo>
                  <a:lnTo>
                    <a:pt x="121394" y="4879"/>
                  </a:lnTo>
                  <a:lnTo>
                    <a:pt x="113951" y="2059"/>
                  </a:lnTo>
                  <a:lnTo>
                    <a:pt x="87316" y="0"/>
                  </a:lnTo>
                  <a:lnTo>
                    <a:pt x="72699" y="4601"/>
                  </a:lnTo>
                  <a:lnTo>
                    <a:pt x="60541" y="12248"/>
                  </a:lnTo>
                  <a:lnTo>
                    <a:pt x="41407" y="30850"/>
                  </a:lnTo>
                  <a:lnTo>
                    <a:pt x="27044" y="56279"/>
                  </a:lnTo>
                  <a:lnTo>
                    <a:pt x="11636" y="98410"/>
                  </a:lnTo>
                  <a:lnTo>
                    <a:pt x="2312" y="133823"/>
                  </a:lnTo>
                  <a:lnTo>
                    <a:pt x="0" y="178406"/>
                  </a:lnTo>
                  <a:lnTo>
                    <a:pt x="746" y="204196"/>
                  </a:lnTo>
                  <a:lnTo>
                    <a:pt x="6809" y="223854"/>
                  </a:lnTo>
                  <a:lnTo>
                    <a:pt x="12093" y="232665"/>
                  </a:lnTo>
                  <a:lnTo>
                    <a:pt x="25386" y="243203"/>
                  </a:lnTo>
                  <a:lnTo>
                    <a:pt x="37151" y="247869"/>
                  </a:lnTo>
                  <a:lnTo>
                    <a:pt x="56402" y="249251"/>
                  </a:lnTo>
                  <a:lnTo>
                    <a:pt x="76217" y="244921"/>
                  </a:lnTo>
                  <a:lnTo>
                    <a:pt x="117427" y="221139"/>
                  </a:lnTo>
                  <a:lnTo>
                    <a:pt x="157034" y="182185"/>
                  </a:lnTo>
                  <a:lnTo>
                    <a:pt x="187124" y="142001"/>
                  </a:lnTo>
                  <a:lnTo>
                    <a:pt x="213173" y="98753"/>
                  </a:lnTo>
                  <a:lnTo>
                    <a:pt x="218573" y="85452"/>
                  </a:lnTo>
                  <a:lnTo>
                    <a:pt x="224684" y="57951"/>
                  </a:lnTo>
                  <a:lnTo>
                    <a:pt x="227063" y="53451"/>
                  </a:lnTo>
                  <a:lnTo>
                    <a:pt x="227658" y="49459"/>
                  </a:lnTo>
                  <a:lnTo>
                    <a:pt x="223716" y="32812"/>
                  </a:lnTo>
                  <a:lnTo>
                    <a:pt x="222449" y="30738"/>
                  </a:lnTo>
                  <a:lnTo>
                    <a:pt x="220612" y="29356"/>
                  </a:lnTo>
                  <a:lnTo>
                    <a:pt x="218396" y="28434"/>
                  </a:lnTo>
                  <a:lnTo>
                    <a:pt x="216918" y="28812"/>
                  </a:lnTo>
                  <a:lnTo>
                    <a:pt x="215932" y="30056"/>
                  </a:lnTo>
                  <a:lnTo>
                    <a:pt x="195922" y="74208"/>
                  </a:lnTo>
                  <a:lnTo>
                    <a:pt x="181196" y="117271"/>
                  </a:lnTo>
                  <a:lnTo>
                    <a:pt x="171955" y="158752"/>
                  </a:lnTo>
                  <a:lnTo>
                    <a:pt x="165095" y="200644"/>
                  </a:lnTo>
                  <a:lnTo>
                    <a:pt x="161315" y="240006"/>
                  </a:lnTo>
                  <a:lnTo>
                    <a:pt x="161652" y="266435"/>
                  </a:lnTo>
                  <a:lnTo>
                    <a:pt x="167595" y="286282"/>
                  </a:lnTo>
                  <a:lnTo>
                    <a:pt x="172849" y="295137"/>
                  </a:lnTo>
                  <a:lnTo>
                    <a:pt x="178492" y="299734"/>
                  </a:lnTo>
                  <a:lnTo>
                    <a:pt x="181385" y="300960"/>
                  </a:lnTo>
                  <a:lnTo>
                    <a:pt x="184307" y="300785"/>
                  </a:lnTo>
                  <a:lnTo>
                    <a:pt x="203834" y="290767"/>
                  </a:lnTo>
                  <a:lnTo>
                    <a:pt x="226220" y="271332"/>
                  </a:lnTo>
                  <a:lnTo>
                    <a:pt x="255681" y="231277"/>
                  </a:lnTo>
                  <a:lnTo>
                    <a:pt x="278338" y="187234"/>
                  </a:lnTo>
                  <a:lnTo>
                    <a:pt x="299353" y="143657"/>
                  </a:lnTo>
                  <a:lnTo>
                    <a:pt x="317068" y="104329"/>
                  </a:lnTo>
                  <a:lnTo>
                    <a:pt x="320961" y="81228"/>
                  </a:lnTo>
                  <a:lnTo>
                    <a:pt x="321071" y="85224"/>
                  </a:lnTo>
                  <a:lnTo>
                    <a:pt x="318452" y="90022"/>
                  </a:lnTo>
                  <a:lnTo>
                    <a:pt x="316364" y="92691"/>
                  </a:lnTo>
                  <a:lnTo>
                    <a:pt x="313426" y="110668"/>
                  </a:lnTo>
                  <a:lnTo>
                    <a:pt x="309705" y="152096"/>
                  </a:lnTo>
                  <a:lnTo>
                    <a:pt x="304532" y="192163"/>
                  </a:lnTo>
                  <a:lnTo>
                    <a:pt x="297374" y="231166"/>
                  </a:lnTo>
                  <a:lnTo>
                    <a:pt x="296224" y="257532"/>
                  </a:lnTo>
                  <a:lnTo>
                    <a:pt x="309829" y="300520"/>
                  </a:lnTo>
                  <a:lnTo>
                    <a:pt x="310615" y="304460"/>
                  </a:lnTo>
                  <a:lnTo>
                    <a:pt x="313125" y="307087"/>
                  </a:lnTo>
                  <a:lnTo>
                    <a:pt x="321204" y="310006"/>
                  </a:lnTo>
                  <a:lnTo>
                    <a:pt x="325144" y="309792"/>
                  </a:lnTo>
                  <a:lnTo>
                    <a:pt x="346441" y="299707"/>
                  </a:lnTo>
                  <a:lnTo>
                    <a:pt x="385523" y="270083"/>
                  </a:lnTo>
                  <a:lnTo>
                    <a:pt x="418812" y="231113"/>
                  </a:lnTo>
                  <a:lnTo>
                    <a:pt x="445304" y="188034"/>
                  </a:lnTo>
                  <a:lnTo>
                    <a:pt x="452172" y="172322"/>
                  </a:lnTo>
                  <a:lnTo>
                    <a:pt x="454770" y="164782"/>
                  </a:lnTo>
                  <a:lnTo>
                    <a:pt x="462583" y="153538"/>
                  </a:lnTo>
                  <a:lnTo>
                    <a:pt x="463053" y="153887"/>
                  </a:lnTo>
                  <a:lnTo>
                    <a:pt x="471646" y="185076"/>
                  </a:lnTo>
                  <a:lnTo>
                    <a:pt x="465122" y="227820"/>
                  </a:lnTo>
                  <a:lnTo>
                    <a:pt x="464093" y="272301"/>
                  </a:lnTo>
                  <a:lnTo>
                    <a:pt x="471691" y="299766"/>
                  </a:lnTo>
                  <a:lnTo>
                    <a:pt x="481853" y="31234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3" name="SMARTInkShape-58"/>
            <p:cNvSpPr/>
            <p:nvPr>
              <p:custDataLst>
                <p:tags r:id="rId10"/>
              </p:custDataLst>
            </p:nvPr>
          </p:nvSpPr>
          <p:spPr>
            <a:xfrm>
              <a:off x="6688336" y="4599471"/>
              <a:ext cx="239760" cy="526171"/>
            </a:xfrm>
            <a:custGeom>
              <a:avLst/>
              <a:gdLst/>
              <a:ahLst/>
              <a:cxnLst/>
              <a:rect l="0" t="0" r="0" b="0"/>
              <a:pathLst>
                <a:path w="239760" h="526171">
                  <a:moveTo>
                    <a:pt x="0" y="427943"/>
                  </a:moveTo>
                  <a:lnTo>
                    <a:pt x="0" y="427943"/>
                  </a:lnTo>
                  <a:lnTo>
                    <a:pt x="0" y="432683"/>
                  </a:lnTo>
                  <a:lnTo>
                    <a:pt x="992" y="434080"/>
                  </a:lnTo>
                  <a:lnTo>
                    <a:pt x="2646" y="435011"/>
                  </a:lnTo>
                  <a:lnTo>
                    <a:pt x="30052" y="441945"/>
                  </a:lnTo>
                  <a:lnTo>
                    <a:pt x="68879" y="432388"/>
                  </a:lnTo>
                  <a:lnTo>
                    <a:pt x="105349" y="409101"/>
                  </a:lnTo>
                  <a:lnTo>
                    <a:pt x="149785" y="371633"/>
                  </a:lnTo>
                  <a:lnTo>
                    <a:pt x="175218" y="333366"/>
                  </a:lnTo>
                  <a:lnTo>
                    <a:pt x="198358" y="293726"/>
                  </a:lnTo>
                  <a:lnTo>
                    <a:pt x="210137" y="260293"/>
                  </a:lnTo>
                  <a:lnTo>
                    <a:pt x="223006" y="216086"/>
                  </a:lnTo>
                  <a:lnTo>
                    <a:pt x="235102" y="173657"/>
                  </a:lnTo>
                  <a:lnTo>
                    <a:pt x="239323" y="138837"/>
                  </a:lnTo>
                  <a:lnTo>
                    <a:pt x="239759" y="98646"/>
                  </a:lnTo>
                  <a:lnTo>
                    <a:pt x="233366" y="57781"/>
                  </a:lnTo>
                  <a:lnTo>
                    <a:pt x="227412" y="44815"/>
                  </a:lnTo>
                  <a:lnTo>
                    <a:pt x="202650" y="7084"/>
                  </a:lnTo>
                  <a:lnTo>
                    <a:pt x="193915" y="2770"/>
                  </a:lnTo>
                  <a:lnTo>
                    <a:pt x="172140" y="0"/>
                  </a:lnTo>
                  <a:lnTo>
                    <a:pt x="163157" y="2267"/>
                  </a:lnTo>
                  <a:lnTo>
                    <a:pt x="140033" y="15581"/>
                  </a:lnTo>
                  <a:lnTo>
                    <a:pt x="113199" y="54455"/>
                  </a:lnTo>
                  <a:lnTo>
                    <a:pt x="98833" y="91569"/>
                  </a:lnTo>
                  <a:lnTo>
                    <a:pt x="89476" y="127855"/>
                  </a:lnTo>
                  <a:lnTo>
                    <a:pt x="83066" y="170025"/>
                  </a:lnTo>
                  <a:lnTo>
                    <a:pt x="81166" y="213939"/>
                  </a:lnTo>
                  <a:lnTo>
                    <a:pt x="80722" y="244526"/>
                  </a:lnTo>
                  <a:lnTo>
                    <a:pt x="80524" y="277963"/>
                  </a:lnTo>
                  <a:lnTo>
                    <a:pt x="77792" y="310022"/>
                  </a:lnTo>
                  <a:lnTo>
                    <a:pt x="73319" y="353316"/>
                  </a:lnTo>
                  <a:lnTo>
                    <a:pt x="74640" y="391279"/>
                  </a:lnTo>
                  <a:lnTo>
                    <a:pt x="78671" y="427663"/>
                  </a:lnTo>
                  <a:lnTo>
                    <a:pt x="80031" y="470772"/>
                  </a:lnTo>
                  <a:lnTo>
                    <a:pt x="88026" y="508840"/>
                  </a:lnTo>
                  <a:lnTo>
                    <a:pt x="91378" y="516153"/>
                  </a:lnTo>
                  <a:lnTo>
                    <a:pt x="93661" y="519492"/>
                  </a:lnTo>
                  <a:lnTo>
                    <a:pt x="98843" y="523202"/>
                  </a:lnTo>
                  <a:lnTo>
                    <a:pt x="107054" y="525779"/>
                  </a:lnTo>
                  <a:lnTo>
                    <a:pt x="116086" y="52617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SMARTInkShape-59"/>
            <p:cNvSpPr/>
            <p:nvPr>
              <p:custDataLst>
                <p:tags r:id="rId11"/>
              </p:custDataLst>
            </p:nvPr>
          </p:nvSpPr>
          <p:spPr>
            <a:xfrm>
              <a:off x="6643688" y="4259461"/>
              <a:ext cx="330399" cy="428626"/>
            </a:xfrm>
            <a:custGeom>
              <a:avLst/>
              <a:gdLst/>
              <a:ahLst/>
              <a:cxnLst/>
              <a:rect l="0" t="0" r="0" b="0"/>
              <a:pathLst>
                <a:path w="330399" h="428626">
                  <a:moveTo>
                    <a:pt x="330398" y="428625"/>
                  </a:moveTo>
                  <a:lnTo>
                    <a:pt x="330398" y="428625"/>
                  </a:lnTo>
                  <a:lnTo>
                    <a:pt x="325657" y="423885"/>
                  </a:lnTo>
                  <a:lnTo>
                    <a:pt x="323330" y="418911"/>
                  </a:lnTo>
                  <a:lnTo>
                    <a:pt x="322708" y="416196"/>
                  </a:lnTo>
                  <a:lnTo>
                    <a:pt x="292402" y="374794"/>
                  </a:lnTo>
                  <a:lnTo>
                    <a:pt x="260562" y="333360"/>
                  </a:lnTo>
                  <a:lnTo>
                    <a:pt x="224923" y="293894"/>
                  </a:lnTo>
                  <a:lnTo>
                    <a:pt x="193698" y="249927"/>
                  </a:lnTo>
                  <a:lnTo>
                    <a:pt x="163740" y="205369"/>
                  </a:lnTo>
                  <a:lnTo>
                    <a:pt x="139904" y="168669"/>
                  </a:lnTo>
                  <a:lnTo>
                    <a:pt x="116087" y="126877"/>
                  </a:lnTo>
                  <a:lnTo>
                    <a:pt x="92273" y="89664"/>
                  </a:lnTo>
                  <a:lnTo>
                    <a:pt x="62507" y="47342"/>
                  </a:lnTo>
                  <a:lnTo>
                    <a:pt x="21289" y="3500"/>
                  </a:lnTo>
                  <a:lnTo>
                    <a:pt x="20146" y="2333"/>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SMARTInkShape-60"/>
            <p:cNvSpPr/>
            <p:nvPr>
              <p:custDataLst>
                <p:tags r:id="rId12"/>
              </p:custDataLst>
            </p:nvPr>
          </p:nvSpPr>
          <p:spPr>
            <a:xfrm>
              <a:off x="6679431" y="4313039"/>
              <a:ext cx="223186" cy="357189"/>
            </a:xfrm>
            <a:custGeom>
              <a:avLst/>
              <a:gdLst/>
              <a:ahLst/>
              <a:cxnLst/>
              <a:rect l="0" t="0" r="0" b="0"/>
              <a:pathLst>
                <a:path w="223186" h="357189">
                  <a:moveTo>
                    <a:pt x="214288" y="0"/>
                  </a:moveTo>
                  <a:lnTo>
                    <a:pt x="214288" y="0"/>
                  </a:lnTo>
                  <a:lnTo>
                    <a:pt x="223108" y="0"/>
                  </a:lnTo>
                  <a:lnTo>
                    <a:pt x="223185" y="4740"/>
                  </a:lnTo>
                  <a:lnTo>
                    <a:pt x="220558" y="9713"/>
                  </a:lnTo>
                  <a:lnTo>
                    <a:pt x="192171" y="48996"/>
                  </a:lnTo>
                  <a:lnTo>
                    <a:pt x="169387" y="83872"/>
                  </a:lnTo>
                  <a:lnTo>
                    <a:pt x="145777" y="123944"/>
                  </a:lnTo>
                  <a:lnTo>
                    <a:pt x="115867" y="166659"/>
                  </a:lnTo>
                  <a:lnTo>
                    <a:pt x="89822" y="204789"/>
                  </a:lnTo>
                  <a:lnTo>
                    <a:pt x="70309" y="240984"/>
                  </a:lnTo>
                  <a:lnTo>
                    <a:pt x="44086" y="283089"/>
                  </a:lnTo>
                  <a:lnTo>
                    <a:pt x="10609" y="327266"/>
                  </a:lnTo>
                  <a:lnTo>
                    <a:pt x="4702" y="336613"/>
                  </a:lnTo>
                  <a:lnTo>
                    <a:pt x="597" y="347716"/>
                  </a:lnTo>
                  <a:lnTo>
                    <a:pt x="0" y="356760"/>
                  </a:lnTo>
                  <a:lnTo>
                    <a:pt x="8905" y="35718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41" name="SMARTInkShape-Group17"/>
          <p:cNvGrpSpPr/>
          <p:nvPr/>
        </p:nvGrpSpPr>
        <p:grpSpPr>
          <a:xfrm>
            <a:off x="785813" y="4984698"/>
            <a:ext cx="794743" cy="908847"/>
            <a:chOff x="785813" y="4984698"/>
            <a:chExt cx="794743" cy="908847"/>
          </a:xfrm>
        </p:grpSpPr>
        <p:sp>
          <p:nvSpPr>
            <p:cNvPr id="37" name="SMARTInkShape-61"/>
            <p:cNvSpPr/>
            <p:nvPr>
              <p:custDataLst>
                <p:tags r:id="rId4"/>
              </p:custDataLst>
            </p:nvPr>
          </p:nvSpPr>
          <p:spPr>
            <a:xfrm>
              <a:off x="785813" y="5473898"/>
              <a:ext cx="348136" cy="348249"/>
            </a:xfrm>
            <a:custGeom>
              <a:avLst/>
              <a:gdLst/>
              <a:ahLst/>
              <a:cxnLst/>
              <a:rect l="0" t="0" r="0" b="0"/>
              <a:pathLst>
                <a:path w="348136" h="348249">
                  <a:moveTo>
                    <a:pt x="303609" y="330399"/>
                  </a:moveTo>
                  <a:lnTo>
                    <a:pt x="303609" y="330399"/>
                  </a:lnTo>
                  <a:lnTo>
                    <a:pt x="311297" y="330399"/>
                  </a:lnTo>
                  <a:lnTo>
                    <a:pt x="319423" y="336536"/>
                  </a:lnTo>
                  <a:lnTo>
                    <a:pt x="327697" y="338501"/>
                  </a:lnTo>
                  <a:lnTo>
                    <a:pt x="333497" y="338960"/>
                  </a:lnTo>
                  <a:lnTo>
                    <a:pt x="335441" y="340076"/>
                  </a:lnTo>
                  <a:lnTo>
                    <a:pt x="336736" y="341811"/>
                  </a:lnTo>
                  <a:lnTo>
                    <a:pt x="337600" y="343960"/>
                  </a:lnTo>
                  <a:lnTo>
                    <a:pt x="339168" y="345393"/>
                  </a:lnTo>
                  <a:lnTo>
                    <a:pt x="348135" y="348225"/>
                  </a:lnTo>
                  <a:lnTo>
                    <a:pt x="343481" y="348248"/>
                  </a:lnTo>
                  <a:lnTo>
                    <a:pt x="342096" y="347259"/>
                  </a:lnTo>
                  <a:lnTo>
                    <a:pt x="340558" y="343514"/>
                  </a:lnTo>
                  <a:lnTo>
                    <a:pt x="339156" y="342119"/>
                  </a:lnTo>
                  <a:lnTo>
                    <a:pt x="334952" y="340569"/>
                  </a:lnTo>
                  <a:lnTo>
                    <a:pt x="329776" y="334588"/>
                  </a:lnTo>
                  <a:lnTo>
                    <a:pt x="303593" y="294005"/>
                  </a:lnTo>
                  <a:lnTo>
                    <a:pt x="283102" y="256256"/>
                  </a:lnTo>
                  <a:lnTo>
                    <a:pt x="252444" y="212214"/>
                  </a:lnTo>
                  <a:lnTo>
                    <a:pt x="239170" y="189548"/>
                  </a:lnTo>
                  <a:lnTo>
                    <a:pt x="199316" y="145971"/>
                  </a:lnTo>
                  <a:lnTo>
                    <a:pt x="156012" y="110143"/>
                  </a:lnTo>
                  <a:lnTo>
                    <a:pt x="113181" y="74599"/>
                  </a:lnTo>
                  <a:lnTo>
                    <a:pt x="71441" y="42623"/>
                  </a:lnTo>
                  <a:lnTo>
                    <a:pt x="47625" y="25177"/>
                  </a:lnTo>
                  <a:lnTo>
                    <a:pt x="11216" y="10361"/>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8" name="SMARTInkShape-62"/>
            <p:cNvSpPr/>
            <p:nvPr>
              <p:custDataLst>
                <p:tags r:id="rId5"/>
              </p:custDataLst>
            </p:nvPr>
          </p:nvSpPr>
          <p:spPr>
            <a:xfrm>
              <a:off x="813171" y="5491758"/>
              <a:ext cx="285073" cy="401787"/>
            </a:xfrm>
            <a:custGeom>
              <a:avLst/>
              <a:gdLst/>
              <a:ahLst/>
              <a:cxnLst/>
              <a:rect l="0" t="0" r="0" b="0"/>
              <a:pathLst>
                <a:path w="285073" h="401787">
                  <a:moveTo>
                    <a:pt x="276251" y="0"/>
                  </a:moveTo>
                  <a:lnTo>
                    <a:pt x="276251" y="0"/>
                  </a:lnTo>
                  <a:lnTo>
                    <a:pt x="276251" y="7688"/>
                  </a:lnTo>
                  <a:lnTo>
                    <a:pt x="282388" y="15814"/>
                  </a:lnTo>
                  <a:lnTo>
                    <a:pt x="284353" y="24088"/>
                  </a:lnTo>
                  <a:lnTo>
                    <a:pt x="285072" y="38731"/>
                  </a:lnTo>
                  <a:lnTo>
                    <a:pt x="272742" y="68986"/>
                  </a:lnTo>
                  <a:lnTo>
                    <a:pt x="237176" y="111155"/>
                  </a:lnTo>
                  <a:lnTo>
                    <a:pt x="203000" y="152331"/>
                  </a:lnTo>
                  <a:lnTo>
                    <a:pt x="166994" y="196522"/>
                  </a:lnTo>
                  <a:lnTo>
                    <a:pt x="132961" y="236926"/>
                  </a:lnTo>
                  <a:lnTo>
                    <a:pt x="98567" y="275003"/>
                  </a:lnTo>
                  <a:lnTo>
                    <a:pt x="65427" y="313671"/>
                  </a:lnTo>
                  <a:lnTo>
                    <a:pt x="29241" y="353788"/>
                  </a:lnTo>
                  <a:lnTo>
                    <a:pt x="3750" y="388729"/>
                  </a:lnTo>
                  <a:lnTo>
                    <a:pt x="0" y="399914"/>
                  </a:lnTo>
                  <a:lnTo>
                    <a:pt x="802" y="400554"/>
                  </a:lnTo>
                  <a:lnTo>
                    <a:pt x="9219" y="401583"/>
                  </a:lnTo>
                  <a:lnTo>
                    <a:pt x="15696" y="401786"/>
                  </a:lnTo>
                  <a:lnTo>
                    <a:pt x="35150" y="39290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9" name="SMARTInkShape-63"/>
            <p:cNvSpPr/>
            <p:nvPr>
              <p:custDataLst>
                <p:tags r:id="rId6"/>
              </p:custDataLst>
            </p:nvPr>
          </p:nvSpPr>
          <p:spPr>
            <a:xfrm>
              <a:off x="1232297" y="4984698"/>
              <a:ext cx="169596" cy="489201"/>
            </a:xfrm>
            <a:custGeom>
              <a:avLst/>
              <a:gdLst/>
              <a:ahLst/>
              <a:cxnLst/>
              <a:rect l="0" t="0" r="0" b="0"/>
              <a:pathLst>
                <a:path w="169596" h="489201">
                  <a:moveTo>
                    <a:pt x="0" y="390974"/>
                  </a:moveTo>
                  <a:lnTo>
                    <a:pt x="0" y="390974"/>
                  </a:lnTo>
                  <a:lnTo>
                    <a:pt x="4740" y="390974"/>
                  </a:lnTo>
                  <a:lnTo>
                    <a:pt x="9714" y="388328"/>
                  </a:lnTo>
                  <a:lnTo>
                    <a:pt x="53831" y="364116"/>
                  </a:lnTo>
                  <a:lnTo>
                    <a:pt x="71512" y="352589"/>
                  </a:lnTo>
                  <a:lnTo>
                    <a:pt x="107163" y="312234"/>
                  </a:lnTo>
                  <a:lnTo>
                    <a:pt x="118073" y="298432"/>
                  </a:lnTo>
                  <a:lnTo>
                    <a:pt x="136399" y="256601"/>
                  </a:lnTo>
                  <a:lnTo>
                    <a:pt x="151736" y="212324"/>
                  </a:lnTo>
                  <a:lnTo>
                    <a:pt x="165686" y="167724"/>
                  </a:lnTo>
                  <a:lnTo>
                    <a:pt x="169140" y="123082"/>
                  </a:lnTo>
                  <a:lnTo>
                    <a:pt x="169595" y="78435"/>
                  </a:lnTo>
                  <a:lnTo>
                    <a:pt x="168641" y="61567"/>
                  </a:lnTo>
                  <a:lnTo>
                    <a:pt x="159575" y="23221"/>
                  </a:lnTo>
                  <a:lnTo>
                    <a:pt x="146762" y="7850"/>
                  </a:lnTo>
                  <a:lnTo>
                    <a:pt x="145466" y="4589"/>
                  </a:lnTo>
                  <a:lnTo>
                    <a:pt x="143610" y="2415"/>
                  </a:lnTo>
                  <a:lnTo>
                    <a:pt x="138902" y="0"/>
                  </a:lnTo>
                  <a:lnTo>
                    <a:pt x="136258" y="348"/>
                  </a:lnTo>
                  <a:lnTo>
                    <a:pt x="130674" y="3380"/>
                  </a:lnTo>
                  <a:lnTo>
                    <a:pt x="121951" y="10666"/>
                  </a:lnTo>
                  <a:lnTo>
                    <a:pt x="104172" y="40322"/>
                  </a:lnTo>
                  <a:lnTo>
                    <a:pt x="89296" y="79296"/>
                  </a:lnTo>
                  <a:lnTo>
                    <a:pt x="77391" y="119064"/>
                  </a:lnTo>
                  <a:lnTo>
                    <a:pt x="73201" y="158163"/>
                  </a:lnTo>
                  <a:lnTo>
                    <a:pt x="67220" y="196426"/>
                  </a:lnTo>
                  <a:lnTo>
                    <a:pt x="63904" y="232899"/>
                  </a:lnTo>
                  <a:lnTo>
                    <a:pt x="58181" y="273581"/>
                  </a:lnTo>
                  <a:lnTo>
                    <a:pt x="54942" y="312314"/>
                  </a:lnTo>
                  <a:lnTo>
                    <a:pt x="49242" y="348926"/>
                  </a:lnTo>
                  <a:lnTo>
                    <a:pt x="44564" y="389724"/>
                  </a:lnTo>
                  <a:lnTo>
                    <a:pt x="37760" y="426445"/>
                  </a:lnTo>
                  <a:lnTo>
                    <a:pt x="35898" y="467889"/>
                  </a:lnTo>
                  <a:lnTo>
                    <a:pt x="35719" y="48920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SMARTInkShape-64"/>
            <p:cNvSpPr/>
            <p:nvPr>
              <p:custDataLst>
                <p:tags r:id="rId7"/>
              </p:custDataLst>
            </p:nvPr>
          </p:nvSpPr>
          <p:spPr>
            <a:xfrm>
              <a:off x="1473399" y="5072063"/>
              <a:ext cx="107157" cy="187524"/>
            </a:xfrm>
            <a:custGeom>
              <a:avLst/>
              <a:gdLst/>
              <a:ahLst/>
              <a:cxnLst/>
              <a:rect l="0" t="0" r="0" b="0"/>
              <a:pathLst>
                <a:path w="107157" h="187524">
                  <a:moveTo>
                    <a:pt x="107156" y="0"/>
                  </a:moveTo>
                  <a:lnTo>
                    <a:pt x="107156" y="0"/>
                  </a:lnTo>
                  <a:lnTo>
                    <a:pt x="106164" y="22360"/>
                  </a:lnTo>
                  <a:lnTo>
                    <a:pt x="90932" y="64809"/>
                  </a:lnTo>
                  <a:lnTo>
                    <a:pt x="67939" y="105552"/>
                  </a:lnTo>
                  <a:lnTo>
                    <a:pt x="39768" y="147298"/>
                  </a:lnTo>
                  <a:lnTo>
                    <a:pt x="30634" y="163037"/>
                  </a:lnTo>
                  <a:lnTo>
                    <a:pt x="0" y="18752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5534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365099"/>
            <a:ext cx="6965245" cy="749679"/>
          </a:xfrm>
        </p:spPr>
        <p:txBody>
          <a:bodyPr>
            <a:normAutofit fontScale="90000"/>
          </a:bodyPr>
          <a:lstStyle/>
          <a:p>
            <a:r>
              <a:rPr lang="fr-FR" dirty="0" smtClean="0"/>
              <a:t>Les interjections</a:t>
            </a:r>
            <a:endParaRPr lang="fr-FR" dirty="0"/>
          </a:p>
        </p:txBody>
      </p:sp>
      <p:sp>
        <p:nvSpPr>
          <p:cNvPr id="3" name="Espace réservé du contenu 2"/>
          <p:cNvSpPr>
            <a:spLocks noGrp="1"/>
          </p:cNvSpPr>
          <p:nvPr>
            <p:ph idx="1"/>
          </p:nvPr>
        </p:nvSpPr>
        <p:spPr>
          <a:xfrm>
            <a:off x="0" y="1690458"/>
            <a:ext cx="2137345" cy="4635812"/>
          </a:xfrm>
        </p:spPr>
        <p:txBody>
          <a:bodyPr>
            <a:normAutofit lnSpcReduction="10000"/>
          </a:bodyPr>
          <a:lstStyle/>
          <a:p>
            <a:pPr marL="0" indent="0">
              <a:buNone/>
            </a:pPr>
            <a:r>
              <a:rPr lang="fr-FR" dirty="0"/>
              <a:t>-</a:t>
            </a:r>
            <a:r>
              <a:rPr lang="fr-FR" dirty="0" smtClean="0"/>
              <a:t> Alors?</a:t>
            </a:r>
          </a:p>
          <a:p>
            <a:pPr marL="0" indent="0">
              <a:buNone/>
            </a:pPr>
            <a:r>
              <a:rPr lang="fr-FR" dirty="0" smtClean="0"/>
              <a:t>- Parfait!</a:t>
            </a:r>
          </a:p>
          <a:p>
            <a:endParaRPr lang="fr-FR" dirty="0"/>
          </a:p>
          <a:p>
            <a:pPr marL="0" indent="0">
              <a:buNone/>
            </a:pPr>
            <a:r>
              <a:rPr lang="fr-FR" dirty="0" smtClean="0"/>
              <a:t>- Bravo!</a:t>
            </a:r>
          </a:p>
          <a:p>
            <a:pPr marL="0" indent="0">
              <a:buNone/>
            </a:pPr>
            <a:r>
              <a:rPr lang="fr-FR" dirty="0" smtClean="0"/>
              <a:t>- Bof</a:t>
            </a:r>
            <a:r>
              <a:rPr lang="is-IS" dirty="0" smtClean="0"/>
              <a:t>…</a:t>
            </a:r>
          </a:p>
          <a:p>
            <a:endParaRPr lang="is-IS" dirty="0"/>
          </a:p>
          <a:p>
            <a:pPr marL="0" indent="0">
              <a:buNone/>
            </a:pPr>
            <a:r>
              <a:rPr lang="is-IS" dirty="0" smtClean="0"/>
              <a:t>- Coucou!</a:t>
            </a:r>
          </a:p>
          <a:p>
            <a:pPr marL="0" indent="0">
              <a:buNone/>
            </a:pPr>
            <a:r>
              <a:rPr lang="is-IS" dirty="0" smtClean="0"/>
              <a:t>- Ah! Enfin!</a:t>
            </a:r>
            <a:endParaRPr lang="fr-FR" dirty="0"/>
          </a:p>
        </p:txBody>
      </p:sp>
      <p:sp>
        <p:nvSpPr>
          <p:cNvPr id="4" name="ZoneTexte 3"/>
          <p:cNvSpPr txBox="1"/>
          <p:nvPr/>
        </p:nvSpPr>
        <p:spPr>
          <a:xfrm>
            <a:off x="1864975" y="1690458"/>
            <a:ext cx="4244423" cy="5078313"/>
          </a:xfrm>
          <a:prstGeom prst="rect">
            <a:avLst/>
          </a:prstGeom>
          <a:noFill/>
        </p:spPr>
        <p:txBody>
          <a:bodyPr wrap="square" rtlCol="0">
            <a:spAutoFit/>
          </a:bodyPr>
          <a:lstStyle/>
          <a:p>
            <a:pPr marL="285750" indent="-285750">
              <a:buFontTx/>
              <a:buChar char="-"/>
            </a:pPr>
            <a:r>
              <a:rPr lang="fr-FR" sz="2400" dirty="0" smtClean="0">
                <a:solidFill>
                  <a:schemeClr val="bg1"/>
                </a:solidFill>
              </a:rPr>
              <a:t>Vous ici?</a:t>
            </a:r>
          </a:p>
          <a:p>
            <a:pPr marL="285750" indent="-285750">
              <a:buFontTx/>
              <a:buChar char="-"/>
            </a:pPr>
            <a:r>
              <a:rPr lang="fr-FR" sz="2400" dirty="0" smtClean="0">
                <a:solidFill>
                  <a:schemeClr val="bg1"/>
                </a:solidFill>
              </a:rPr>
              <a:t>Eh oui!</a:t>
            </a:r>
          </a:p>
          <a:p>
            <a:pPr marL="285750" indent="-285750">
              <a:buFontTx/>
              <a:buChar char="-"/>
            </a:pPr>
            <a:r>
              <a:rPr lang="fr-FR" sz="2400" dirty="0" smtClean="0">
                <a:solidFill>
                  <a:schemeClr val="bg1"/>
                </a:solidFill>
              </a:rPr>
              <a:t>Ça alors!</a:t>
            </a:r>
          </a:p>
          <a:p>
            <a:pPr marL="285750" indent="-285750">
              <a:buFontTx/>
              <a:buChar char="-"/>
            </a:pPr>
            <a:endParaRPr lang="fr-FR" sz="2400" dirty="0">
              <a:solidFill>
                <a:schemeClr val="bg1"/>
              </a:solidFill>
            </a:endParaRPr>
          </a:p>
          <a:p>
            <a:pPr marL="285750" indent="-285750">
              <a:buFontTx/>
              <a:buChar char="-"/>
            </a:pPr>
            <a:r>
              <a:rPr lang="fr-FR" sz="2400" dirty="0" smtClean="0">
                <a:solidFill>
                  <a:schemeClr val="bg1"/>
                </a:solidFill>
              </a:rPr>
              <a:t>Dommage! Tant pis!</a:t>
            </a:r>
          </a:p>
          <a:p>
            <a:pPr marL="285750" indent="-285750">
              <a:buFontTx/>
              <a:buChar char="-"/>
            </a:pPr>
            <a:r>
              <a:rPr lang="fr-FR" sz="2400" dirty="0" smtClean="0">
                <a:solidFill>
                  <a:schemeClr val="bg1"/>
                </a:solidFill>
              </a:rPr>
              <a:t>Oh non! Tant mieux!</a:t>
            </a:r>
          </a:p>
          <a:p>
            <a:pPr marL="285750" indent="-285750">
              <a:buFontTx/>
              <a:buChar char="-"/>
            </a:pPr>
            <a:endParaRPr lang="fr-FR" sz="2400" dirty="0">
              <a:solidFill>
                <a:schemeClr val="bg1"/>
              </a:solidFill>
            </a:endParaRPr>
          </a:p>
          <a:p>
            <a:pPr marL="285750" indent="-285750">
              <a:buFontTx/>
              <a:buChar char="-"/>
            </a:pPr>
            <a:r>
              <a:rPr lang="fr-FR" sz="2400" dirty="0" smtClean="0">
                <a:solidFill>
                  <a:schemeClr val="bg1"/>
                </a:solidFill>
              </a:rPr>
              <a:t>Ras le bol!</a:t>
            </a:r>
          </a:p>
          <a:p>
            <a:pPr marL="285750" indent="-285750">
              <a:buFontTx/>
              <a:buChar char="-"/>
            </a:pPr>
            <a:r>
              <a:rPr lang="fr-FR" sz="2400" dirty="0" smtClean="0">
                <a:solidFill>
                  <a:schemeClr val="bg1"/>
                </a:solidFill>
              </a:rPr>
              <a:t>Ah bon?</a:t>
            </a:r>
          </a:p>
          <a:p>
            <a:pPr marL="285750" indent="-285750">
              <a:buFontTx/>
              <a:buChar char="-"/>
            </a:pPr>
            <a:endParaRPr lang="fr-FR" sz="2400" dirty="0">
              <a:solidFill>
                <a:schemeClr val="bg1"/>
              </a:solidFill>
            </a:endParaRPr>
          </a:p>
          <a:p>
            <a:pPr marL="285750" indent="-285750">
              <a:buFontTx/>
              <a:buChar char="-"/>
            </a:pPr>
            <a:r>
              <a:rPr lang="fr-FR" sz="2400" dirty="0" smtClean="0">
                <a:solidFill>
                  <a:schemeClr val="bg1"/>
                </a:solidFill>
              </a:rPr>
              <a:t>Stop! Ça suffit!</a:t>
            </a:r>
          </a:p>
          <a:p>
            <a:pPr marL="285750" indent="-285750">
              <a:buFontTx/>
              <a:buChar char="-"/>
            </a:pPr>
            <a:r>
              <a:rPr lang="fr-FR" sz="2400" dirty="0" smtClean="0">
                <a:solidFill>
                  <a:schemeClr val="bg1"/>
                </a:solidFill>
              </a:rPr>
              <a:t>D’accord, d’accord</a:t>
            </a:r>
            <a:r>
              <a:rPr lang="is-IS" sz="2400" dirty="0" smtClean="0">
                <a:solidFill>
                  <a:schemeClr val="bg1"/>
                </a:solidFill>
              </a:rPr>
              <a:t>…</a:t>
            </a:r>
            <a:endParaRPr lang="fr-FR" sz="2400" dirty="0" smtClean="0">
              <a:solidFill>
                <a:schemeClr val="bg1"/>
              </a:solidFill>
            </a:endParaRPr>
          </a:p>
          <a:p>
            <a:pPr marL="285750" indent="-285750">
              <a:buFontTx/>
              <a:buChar char="-"/>
            </a:pPr>
            <a:endParaRPr lang="fr-FR" dirty="0" smtClean="0"/>
          </a:p>
          <a:p>
            <a:endParaRPr lang="fr-FR" dirty="0"/>
          </a:p>
        </p:txBody>
      </p:sp>
      <p:sp>
        <p:nvSpPr>
          <p:cNvPr id="5" name="ZoneTexte 4"/>
          <p:cNvSpPr txBox="1"/>
          <p:nvPr/>
        </p:nvSpPr>
        <p:spPr>
          <a:xfrm>
            <a:off x="5685726" y="1802094"/>
            <a:ext cx="2874725" cy="4524315"/>
          </a:xfrm>
          <a:prstGeom prst="rect">
            <a:avLst/>
          </a:prstGeom>
          <a:noFill/>
        </p:spPr>
        <p:txBody>
          <a:bodyPr wrap="square" rtlCol="0">
            <a:spAutoFit/>
          </a:bodyPr>
          <a:lstStyle/>
          <a:p>
            <a:pPr marL="285750" indent="-285750">
              <a:buFontTx/>
              <a:buChar char="-"/>
            </a:pPr>
            <a:r>
              <a:rPr lang="fr-FR" sz="2400" dirty="0" smtClean="0">
                <a:solidFill>
                  <a:srgbClr val="FFFFFF"/>
                </a:solidFill>
              </a:rPr>
              <a:t>Chapeau! Vraiment!</a:t>
            </a:r>
          </a:p>
          <a:p>
            <a:pPr marL="285750" indent="-285750">
              <a:buFontTx/>
              <a:buChar char="-"/>
            </a:pPr>
            <a:r>
              <a:rPr lang="fr-FR" sz="2400" dirty="0" smtClean="0">
                <a:solidFill>
                  <a:srgbClr val="FFFFFF"/>
                </a:solidFill>
              </a:rPr>
              <a:t>Merci, merci!</a:t>
            </a:r>
          </a:p>
          <a:p>
            <a:pPr marL="285750" indent="-285750">
              <a:buFontTx/>
              <a:buChar char="-"/>
            </a:pPr>
            <a:endParaRPr lang="fr-FR" sz="2400" dirty="0">
              <a:solidFill>
                <a:srgbClr val="FFFFFF"/>
              </a:solidFill>
            </a:endParaRPr>
          </a:p>
          <a:p>
            <a:pPr marL="285750" indent="-285750">
              <a:buFontTx/>
              <a:buChar char="-"/>
            </a:pPr>
            <a:r>
              <a:rPr lang="fr-FR" sz="2400" dirty="0" smtClean="0">
                <a:solidFill>
                  <a:srgbClr val="FFFFFF"/>
                </a:solidFill>
              </a:rPr>
              <a:t>S’il vous plaît?</a:t>
            </a:r>
          </a:p>
          <a:p>
            <a:pPr marL="285750" indent="-285750">
              <a:buFontTx/>
              <a:buChar char="-"/>
            </a:pPr>
            <a:r>
              <a:rPr lang="fr-FR" sz="2400" dirty="0" smtClean="0">
                <a:solidFill>
                  <a:srgbClr val="FFFFFF"/>
                </a:solidFill>
              </a:rPr>
              <a:t>Voilà! Voilà! J’arrive!</a:t>
            </a:r>
          </a:p>
          <a:p>
            <a:pPr marL="285750" indent="-285750">
              <a:buFontTx/>
              <a:buChar char="-"/>
            </a:pPr>
            <a:endParaRPr lang="fr-FR" sz="2400" dirty="0">
              <a:solidFill>
                <a:srgbClr val="FFFFFF"/>
              </a:solidFill>
            </a:endParaRPr>
          </a:p>
          <a:p>
            <a:pPr marL="285750" indent="-285750">
              <a:buFontTx/>
              <a:buChar char="-"/>
            </a:pPr>
            <a:r>
              <a:rPr lang="fr-FR" sz="2400" dirty="0" smtClean="0">
                <a:solidFill>
                  <a:srgbClr val="FFFFFF"/>
                </a:solidFill>
              </a:rPr>
              <a:t>Merde et merde!</a:t>
            </a:r>
          </a:p>
          <a:p>
            <a:pPr marL="285750" indent="-285750">
              <a:buFontTx/>
              <a:buChar char="-"/>
            </a:pPr>
            <a:r>
              <a:rPr lang="fr-FR" sz="2400" dirty="0" smtClean="0">
                <a:solidFill>
                  <a:srgbClr val="FFFFFF"/>
                </a:solidFill>
              </a:rPr>
              <a:t>Pardon?</a:t>
            </a:r>
          </a:p>
          <a:p>
            <a:pPr marL="285750" indent="-285750">
              <a:buFontTx/>
              <a:buChar char="-"/>
            </a:pPr>
            <a:r>
              <a:rPr lang="fr-FR" sz="2400" dirty="0" smtClean="0">
                <a:solidFill>
                  <a:srgbClr val="FFFFFF"/>
                </a:solidFill>
              </a:rPr>
              <a:t>Oh! Pardon, pardon!</a:t>
            </a:r>
            <a:endParaRPr lang="fr-FR" sz="2400" dirty="0">
              <a:solidFill>
                <a:srgbClr val="FFFFFF"/>
              </a:solidFill>
            </a:endParaRPr>
          </a:p>
        </p:txBody>
      </p:sp>
    </p:spTree>
    <p:extLst>
      <p:ext uri="{BB962C8B-B14F-4D97-AF65-F5344CB8AC3E}">
        <p14:creationId xmlns:p14="http://schemas.microsoft.com/office/powerpoint/2010/main" val="2660156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pronoms compléments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78547886"/>
              </p:ext>
            </p:extLst>
          </p:nvPr>
        </p:nvGraphicFramePr>
        <p:xfrm>
          <a:off x="0" y="79470"/>
          <a:ext cx="9011697" cy="6572545"/>
        </p:xfrm>
        <a:graphic>
          <a:graphicData uri="http://schemas.openxmlformats.org/drawingml/2006/table">
            <a:tbl>
              <a:tblPr firstRow="1" bandRow="1">
                <a:tableStyleId>{7DF18680-E054-41AD-8BC1-D1AEF772440D}</a:tableStyleId>
              </a:tblPr>
              <a:tblGrid>
                <a:gridCol w="3003899"/>
                <a:gridCol w="3003899"/>
                <a:gridCol w="3003899"/>
              </a:tblGrid>
              <a:tr h="1423307">
                <a:tc>
                  <a:txBody>
                    <a:bodyPr/>
                    <a:lstStyle/>
                    <a:p>
                      <a:endParaRPr lang="fr-FR" sz="3200" dirty="0"/>
                    </a:p>
                  </a:txBody>
                  <a:tcPr/>
                </a:tc>
                <a:tc>
                  <a:txBody>
                    <a:bodyPr/>
                    <a:lstStyle/>
                    <a:p>
                      <a:r>
                        <a:rPr lang="fr-FR" sz="3200" dirty="0" smtClean="0"/>
                        <a:t>Singulier</a:t>
                      </a:r>
                      <a:endParaRPr lang="fr-FR" sz="3200" dirty="0"/>
                    </a:p>
                  </a:txBody>
                  <a:tcPr/>
                </a:tc>
                <a:tc>
                  <a:txBody>
                    <a:bodyPr/>
                    <a:lstStyle/>
                    <a:p>
                      <a:r>
                        <a:rPr lang="fr-FR" sz="3200" dirty="0" smtClean="0"/>
                        <a:t>Pluriel</a:t>
                      </a:r>
                      <a:endParaRPr lang="fr-FR" sz="3200" dirty="0"/>
                    </a:p>
                  </a:txBody>
                  <a:tcPr/>
                </a:tc>
              </a:tr>
              <a:tr h="2574619">
                <a:tc>
                  <a:txBody>
                    <a:bodyPr/>
                    <a:lstStyle/>
                    <a:p>
                      <a:r>
                        <a:rPr lang="fr-FR" sz="3200" dirty="0" smtClean="0"/>
                        <a:t>Pronoms directs</a:t>
                      </a:r>
                      <a:endParaRPr lang="fr-FR" sz="3200" dirty="0"/>
                    </a:p>
                  </a:txBody>
                  <a:tcPr/>
                </a:tc>
                <a:tc>
                  <a:txBody>
                    <a:bodyPr/>
                    <a:lstStyle/>
                    <a:p>
                      <a:r>
                        <a:rPr lang="fr-FR" sz="3200" dirty="0" smtClean="0"/>
                        <a:t>Le</a:t>
                      </a:r>
                    </a:p>
                    <a:p>
                      <a:r>
                        <a:rPr lang="fr-FR" sz="3200" dirty="0" smtClean="0"/>
                        <a:t>La</a:t>
                      </a:r>
                      <a:endParaRPr lang="fr-FR" sz="3200" dirty="0"/>
                    </a:p>
                  </a:txBody>
                  <a:tcPr/>
                </a:tc>
                <a:tc>
                  <a:txBody>
                    <a:bodyPr/>
                    <a:lstStyle/>
                    <a:p>
                      <a:r>
                        <a:rPr lang="fr-FR" sz="3200" dirty="0" smtClean="0"/>
                        <a:t>Les</a:t>
                      </a:r>
                      <a:endParaRPr lang="fr-FR" sz="3200" dirty="0"/>
                    </a:p>
                  </a:txBody>
                  <a:tcPr/>
                </a:tc>
              </a:tr>
              <a:tr h="2574619">
                <a:tc>
                  <a:txBody>
                    <a:bodyPr/>
                    <a:lstStyle/>
                    <a:p>
                      <a:r>
                        <a:rPr lang="fr-FR" sz="3200" dirty="0" smtClean="0"/>
                        <a:t>Pronoms indirects</a:t>
                      </a:r>
                      <a:endParaRPr lang="fr-FR" sz="3200" dirty="0"/>
                    </a:p>
                  </a:txBody>
                  <a:tcPr/>
                </a:tc>
                <a:tc>
                  <a:txBody>
                    <a:bodyPr/>
                    <a:lstStyle/>
                    <a:p>
                      <a:r>
                        <a:rPr lang="fr-FR" sz="3200" dirty="0" smtClean="0"/>
                        <a:t>Lui</a:t>
                      </a:r>
                      <a:endParaRPr lang="fr-FR" sz="3200" dirty="0"/>
                    </a:p>
                  </a:txBody>
                  <a:tcPr/>
                </a:tc>
                <a:tc>
                  <a:txBody>
                    <a:bodyPr/>
                    <a:lstStyle/>
                    <a:p>
                      <a:r>
                        <a:rPr lang="fr-FR" sz="3200" dirty="0" smtClean="0"/>
                        <a:t>Leur</a:t>
                      </a:r>
                      <a:endParaRPr lang="fr-FR" sz="3200" dirty="0"/>
                    </a:p>
                  </a:txBody>
                  <a:tcPr/>
                </a:tc>
              </a:tr>
            </a:tbl>
          </a:graphicData>
        </a:graphic>
      </p:graphicFrame>
    </p:spTree>
    <p:extLst>
      <p:ext uri="{BB962C8B-B14F-4D97-AF65-F5344CB8AC3E}">
        <p14:creationId xmlns:p14="http://schemas.microsoft.com/office/powerpoint/2010/main" val="93522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auxiliaires</a:t>
            </a:r>
            <a:endParaRPr lang="fr-FR" dirty="0"/>
          </a:p>
        </p:txBody>
      </p:sp>
      <p:sp>
        <p:nvSpPr>
          <p:cNvPr id="3" name="Espace réservé du contenu 2"/>
          <p:cNvSpPr>
            <a:spLocks noGrp="1"/>
          </p:cNvSpPr>
          <p:nvPr>
            <p:ph idx="1"/>
          </p:nvPr>
        </p:nvSpPr>
        <p:spPr>
          <a:xfrm>
            <a:off x="0" y="1708358"/>
            <a:ext cx="9144000" cy="5149642"/>
          </a:xfrm>
        </p:spPr>
        <p:txBody>
          <a:bodyPr>
            <a:noAutofit/>
          </a:bodyPr>
          <a:lstStyle/>
          <a:p>
            <a:r>
              <a:rPr lang="fr-FR" sz="3000" dirty="0" smtClean="0"/>
              <a:t>Fernande </a:t>
            </a:r>
            <a:r>
              <a:rPr lang="mr-IN" sz="3000" dirty="0" smtClean="0"/>
              <a:t>……</a:t>
            </a:r>
            <a:r>
              <a:rPr lang="fr-FR" sz="3000" dirty="0" smtClean="0"/>
              <a:t> descendu l’escalier pour prendre son petit-déjeuner.</a:t>
            </a:r>
          </a:p>
          <a:p>
            <a:r>
              <a:rPr lang="fr-FR" sz="3000" dirty="0" smtClean="0"/>
              <a:t>Ensemble elles </a:t>
            </a:r>
            <a:r>
              <a:rPr lang="mr-IN" sz="3000" dirty="0" smtClean="0"/>
              <a:t>…</a:t>
            </a:r>
            <a:r>
              <a:rPr lang="fr-FR" sz="3000" dirty="0" smtClean="0"/>
              <a:t>.. promenées dans les rues du village.</a:t>
            </a:r>
          </a:p>
          <a:p>
            <a:r>
              <a:rPr lang="fr-FR" sz="3000" dirty="0" smtClean="0"/>
              <a:t>Après </a:t>
            </a:r>
            <a:r>
              <a:rPr lang="mr-IN" sz="3000" dirty="0" smtClean="0"/>
              <a:t>…</a:t>
            </a:r>
            <a:r>
              <a:rPr lang="fr-FR" sz="3000" dirty="0" smtClean="0"/>
              <a:t>.. lavé le visage, ils sont rentrés chez eux.</a:t>
            </a:r>
          </a:p>
          <a:p>
            <a:r>
              <a:rPr lang="fr-FR" sz="3000" dirty="0" smtClean="0"/>
              <a:t>Ce jour-là, il </a:t>
            </a:r>
            <a:r>
              <a:rPr lang="mr-IN" sz="3000" dirty="0" smtClean="0"/>
              <a:t>……</a:t>
            </a:r>
            <a:r>
              <a:rPr lang="fr-FR" sz="3000" dirty="0" smtClean="0"/>
              <a:t> resté plus que d’habitude au Lapin agile.</a:t>
            </a:r>
          </a:p>
          <a:p>
            <a:r>
              <a:rPr lang="fr-FR" sz="3000" dirty="0" smtClean="0"/>
              <a:t>Il </a:t>
            </a:r>
            <a:r>
              <a:rPr lang="mr-IN" sz="3000" dirty="0" smtClean="0"/>
              <a:t>……</a:t>
            </a:r>
            <a:r>
              <a:rPr lang="fr-FR" sz="3000" dirty="0" smtClean="0"/>
              <a:t> entré dans le lieu des artistes et des peintres.</a:t>
            </a:r>
            <a:endParaRPr lang="fr-FR" sz="3000" dirty="0"/>
          </a:p>
        </p:txBody>
      </p:sp>
      <p:sp>
        <p:nvSpPr>
          <p:cNvPr id="4" name="SMARTInkShape-65"/>
          <p:cNvSpPr/>
          <p:nvPr>
            <p:custDataLst>
              <p:tags r:id="rId1"/>
            </p:custDataLst>
          </p:nvPr>
        </p:nvSpPr>
        <p:spPr>
          <a:xfrm>
            <a:off x="2259445" y="1812849"/>
            <a:ext cx="437322" cy="267769"/>
          </a:xfrm>
          <a:custGeom>
            <a:avLst/>
            <a:gdLst/>
            <a:ahLst/>
            <a:cxnLst/>
            <a:rect l="0" t="0" r="0" b="0"/>
            <a:pathLst>
              <a:path w="437322" h="267769">
                <a:moveTo>
                  <a:pt x="294446" y="44526"/>
                </a:moveTo>
                <a:lnTo>
                  <a:pt x="294446" y="44526"/>
                </a:lnTo>
                <a:lnTo>
                  <a:pt x="279195" y="31260"/>
                </a:lnTo>
                <a:lnTo>
                  <a:pt x="240035" y="14973"/>
                </a:lnTo>
                <a:lnTo>
                  <a:pt x="195867" y="1980"/>
                </a:lnTo>
                <a:lnTo>
                  <a:pt x="154527" y="0"/>
                </a:lnTo>
                <a:lnTo>
                  <a:pt x="112874" y="8979"/>
                </a:lnTo>
                <a:lnTo>
                  <a:pt x="96008" y="15693"/>
                </a:lnTo>
                <a:lnTo>
                  <a:pt x="56259" y="49676"/>
                </a:lnTo>
                <a:lnTo>
                  <a:pt x="41530" y="60163"/>
                </a:lnTo>
                <a:lnTo>
                  <a:pt x="17805" y="98322"/>
                </a:lnTo>
                <a:lnTo>
                  <a:pt x="3758" y="127898"/>
                </a:lnTo>
                <a:lnTo>
                  <a:pt x="0" y="169543"/>
                </a:lnTo>
                <a:lnTo>
                  <a:pt x="862" y="180456"/>
                </a:lnTo>
                <a:lnTo>
                  <a:pt x="6854" y="198193"/>
                </a:lnTo>
                <a:lnTo>
                  <a:pt x="7468" y="203525"/>
                </a:lnTo>
                <a:lnTo>
                  <a:pt x="9862" y="208072"/>
                </a:lnTo>
                <a:lnTo>
                  <a:pt x="32950" y="228797"/>
                </a:lnTo>
                <a:lnTo>
                  <a:pt x="48404" y="236929"/>
                </a:lnTo>
                <a:lnTo>
                  <a:pt x="59747" y="239179"/>
                </a:lnTo>
                <a:lnTo>
                  <a:pt x="98836" y="233674"/>
                </a:lnTo>
                <a:lnTo>
                  <a:pt x="122386" y="229885"/>
                </a:lnTo>
                <a:lnTo>
                  <a:pt x="166313" y="211087"/>
                </a:lnTo>
                <a:lnTo>
                  <a:pt x="196201" y="193668"/>
                </a:lnTo>
                <a:lnTo>
                  <a:pt x="224990" y="166214"/>
                </a:lnTo>
                <a:lnTo>
                  <a:pt x="251616" y="124679"/>
                </a:lnTo>
                <a:lnTo>
                  <a:pt x="265232" y="81295"/>
                </a:lnTo>
                <a:lnTo>
                  <a:pt x="272781" y="66445"/>
                </a:lnTo>
                <a:lnTo>
                  <a:pt x="276438" y="37809"/>
                </a:lnTo>
                <a:lnTo>
                  <a:pt x="268885" y="28102"/>
                </a:lnTo>
                <a:lnTo>
                  <a:pt x="268476" y="28616"/>
                </a:lnTo>
                <a:lnTo>
                  <a:pt x="268020" y="31832"/>
                </a:lnTo>
                <a:lnTo>
                  <a:pt x="266907" y="33087"/>
                </a:lnTo>
                <a:lnTo>
                  <a:pt x="263024" y="34481"/>
                </a:lnTo>
                <a:lnTo>
                  <a:pt x="261591" y="36837"/>
                </a:lnTo>
                <a:lnTo>
                  <a:pt x="257986" y="58864"/>
                </a:lnTo>
                <a:lnTo>
                  <a:pt x="252664" y="69169"/>
                </a:lnTo>
                <a:lnTo>
                  <a:pt x="251072" y="78960"/>
                </a:lnTo>
                <a:lnTo>
                  <a:pt x="254915" y="95629"/>
                </a:lnTo>
                <a:lnTo>
                  <a:pt x="273735" y="136829"/>
                </a:lnTo>
                <a:lnTo>
                  <a:pt x="288186" y="160618"/>
                </a:lnTo>
                <a:lnTo>
                  <a:pt x="324115" y="196331"/>
                </a:lnTo>
                <a:lnTo>
                  <a:pt x="367998" y="232049"/>
                </a:lnTo>
                <a:lnTo>
                  <a:pt x="411709" y="255409"/>
                </a:lnTo>
                <a:lnTo>
                  <a:pt x="437321" y="26776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66"/>
          <p:cNvSpPr/>
          <p:nvPr>
            <p:custDataLst>
              <p:tags r:id="rId2"/>
            </p:custDataLst>
          </p:nvPr>
        </p:nvSpPr>
        <p:spPr>
          <a:xfrm>
            <a:off x="4705945" y="2116336"/>
            <a:ext cx="1357314" cy="62397"/>
          </a:xfrm>
          <a:custGeom>
            <a:avLst/>
            <a:gdLst/>
            <a:ahLst/>
            <a:cxnLst/>
            <a:rect l="0" t="0" r="0" b="0"/>
            <a:pathLst>
              <a:path w="1357314" h="62397">
                <a:moveTo>
                  <a:pt x="1357313" y="8930"/>
                </a:moveTo>
                <a:lnTo>
                  <a:pt x="1357313" y="8930"/>
                </a:lnTo>
                <a:lnTo>
                  <a:pt x="1357313" y="1241"/>
                </a:lnTo>
                <a:lnTo>
                  <a:pt x="1356321" y="827"/>
                </a:lnTo>
                <a:lnTo>
                  <a:pt x="1312496" y="0"/>
                </a:lnTo>
                <a:lnTo>
                  <a:pt x="1309575" y="0"/>
                </a:lnTo>
                <a:lnTo>
                  <a:pt x="1303685" y="2646"/>
                </a:lnTo>
                <a:lnTo>
                  <a:pt x="1300725" y="4740"/>
                </a:lnTo>
                <a:lnTo>
                  <a:pt x="1287078" y="7688"/>
                </a:lnTo>
                <a:lnTo>
                  <a:pt x="1246077" y="8908"/>
                </a:lnTo>
                <a:lnTo>
                  <a:pt x="1217501" y="9920"/>
                </a:lnTo>
                <a:lnTo>
                  <a:pt x="1190245" y="16618"/>
                </a:lnTo>
                <a:lnTo>
                  <a:pt x="1147939" y="17787"/>
                </a:lnTo>
                <a:lnTo>
                  <a:pt x="1124951" y="18830"/>
                </a:lnTo>
                <a:lnTo>
                  <a:pt x="1080554" y="25960"/>
                </a:lnTo>
                <a:lnTo>
                  <a:pt x="1043410" y="26680"/>
                </a:lnTo>
                <a:lnTo>
                  <a:pt x="999945" y="26775"/>
                </a:lnTo>
                <a:lnTo>
                  <a:pt x="973283" y="24139"/>
                </a:lnTo>
                <a:lnTo>
                  <a:pt x="928681" y="18686"/>
                </a:lnTo>
                <a:lnTo>
                  <a:pt x="890322" y="18022"/>
                </a:lnTo>
                <a:lnTo>
                  <a:pt x="849561" y="13151"/>
                </a:lnTo>
                <a:lnTo>
                  <a:pt x="812847" y="9763"/>
                </a:lnTo>
                <a:lnTo>
                  <a:pt x="774286" y="9094"/>
                </a:lnTo>
                <a:lnTo>
                  <a:pt x="733486" y="13703"/>
                </a:lnTo>
                <a:lnTo>
                  <a:pt x="695771" y="17038"/>
                </a:lnTo>
                <a:lnTo>
                  <a:pt x="653778" y="20343"/>
                </a:lnTo>
                <a:lnTo>
                  <a:pt x="616526" y="25515"/>
                </a:lnTo>
                <a:lnTo>
                  <a:pt x="580504" y="26537"/>
                </a:lnTo>
                <a:lnTo>
                  <a:pt x="544726" y="29385"/>
                </a:lnTo>
                <a:lnTo>
                  <a:pt x="504255" y="34468"/>
                </a:lnTo>
                <a:lnTo>
                  <a:pt x="465172" y="36464"/>
                </a:lnTo>
                <a:lnTo>
                  <a:pt x="428789" y="42738"/>
                </a:lnTo>
                <a:lnTo>
                  <a:pt x="392939" y="49011"/>
                </a:lnTo>
                <a:lnTo>
                  <a:pt x="357194" y="52676"/>
                </a:lnTo>
                <a:lnTo>
                  <a:pt x="321470" y="56046"/>
                </a:lnTo>
                <a:lnTo>
                  <a:pt x="282957" y="61657"/>
                </a:lnTo>
                <a:lnTo>
                  <a:pt x="240734" y="62396"/>
                </a:lnTo>
                <a:lnTo>
                  <a:pt x="203473" y="59847"/>
                </a:lnTo>
                <a:lnTo>
                  <a:pt x="166620" y="54404"/>
                </a:lnTo>
                <a:lnTo>
                  <a:pt x="122948" y="52658"/>
                </a:lnTo>
                <a:lnTo>
                  <a:pt x="80421" y="45204"/>
                </a:lnTo>
                <a:lnTo>
                  <a:pt x="43439" y="44681"/>
                </a:lnTo>
                <a:lnTo>
                  <a:pt x="36504" y="42017"/>
                </a:lnTo>
                <a:lnTo>
                  <a:pt x="30115" y="38518"/>
                </a:lnTo>
                <a:lnTo>
                  <a:pt x="17929" y="36272"/>
                </a:lnTo>
                <a:lnTo>
                  <a:pt x="4" y="35719"/>
                </a:lnTo>
                <a:lnTo>
                  <a:pt x="0" y="4464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2" name="SMARTInkShape-Group20"/>
          <p:cNvGrpSpPr/>
          <p:nvPr/>
        </p:nvGrpSpPr>
        <p:grpSpPr>
          <a:xfrm>
            <a:off x="2911078" y="2491383"/>
            <a:ext cx="1285876" cy="526770"/>
            <a:chOff x="2911078" y="2491383"/>
            <a:chExt cx="1285876" cy="526770"/>
          </a:xfrm>
        </p:grpSpPr>
        <p:sp>
          <p:nvSpPr>
            <p:cNvPr id="6" name="SMARTInkShape-67"/>
            <p:cNvSpPr/>
            <p:nvPr>
              <p:custDataLst>
                <p:tags r:id="rId19"/>
              </p:custDataLst>
            </p:nvPr>
          </p:nvSpPr>
          <p:spPr>
            <a:xfrm>
              <a:off x="2911078" y="2814140"/>
              <a:ext cx="169562" cy="204013"/>
            </a:xfrm>
            <a:custGeom>
              <a:avLst/>
              <a:gdLst/>
              <a:ahLst/>
              <a:cxnLst/>
              <a:rect l="0" t="0" r="0" b="0"/>
              <a:pathLst>
                <a:path w="169562" h="204013">
                  <a:moveTo>
                    <a:pt x="0" y="177305"/>
                  </a:moveTo>
                  <a:lnTo>
                    <a:pt x="0" y="177305"/>
                  </a:lnTo>
                  <a:lnTo>
                    <a:pt x="7689" y="184994"/>
                  </a:lnTo>
                  <a:lnTo>
                    <a:pt x="13303" y="185867"/>
                  </a:lnTo>
                  <a:lnTo>
                    <a:pt x="29888" y="186203"/>
                  </a:lnTo>
                  <a:lnTo>
                    <a:pt x="31832" y="185221"/>
                  </a:lnTo>
                  <a:lnTo>
                    <a:pt x="33128" y="183575"/>
                  </a:lnTo>
                  <a:lnTo>
                    <a:pt x="35559" y="179099"/>
                  </a:lnTo>
                  <a:lnTo>
                    <a:pt x="65517" y="135097"/>
                  </a:lnTo>
                  <a:lnTo>
                    <a:pt x="77228" y="93930"/>
                  </a:lnTo>
                  <a:lnTo>
                    <a:pt x="80184" y="52288"/>
                  </a:lnTo>
                  <a:lnTo>
                    <a:pt x="81278" y="41375"/>
                  </a:lnTo>
                  <a:lnTo>
                    <a:pt x="88045" y="23047"/>
                  </a:lnTo>
                  <a:lnTo>
                    <a:pt x="89264" y="8178"/>
                  </a:lnTo>
                  <a:lnTo>
                    <a:pt x="96983" y="0"/>
                  </a:lnTo>
                  <a:lnTo>
                    <a:pt x="98389" y="563"/>
                  </a:lnTo>
                  <a:lnTo>
                    <a:pt x="119467" y="19971"/>
                  </a:lnTo>
                  <a:lnTo>
                    <a:pt x="142891" y="57046"/>
                  </a:lnTo>
                  <a:lnTo>
                    <a:pt x="160736" y="99217"/>
                  </a:lnTo>
                  <a:lnTo>
                    <a:pt x="167901" y="128366"/>
                  </a:lnTo>
                  <a:lnTo>
                    <a:pt x="169561" y="170283"/>
                  </a:lnTo>
                  <a:lnTo>
                    <a:pt x="168642" y="183052"/>
                  </a:lnTo>
                  <a:lnTo>
                    <a:pt x="164910" y="193419"/>
                  </a:lnTo>
                  <a:lnTo>
                    <a:pt x="162526" y="196978"/>
                  </a:lnTo>
                  <a:lnTo>
                    <a:pt x="157231" y="200931"/>
                  </a:lnTo>
                  <a:lnTo>
                    <a:pt x="148672" y="203157"/>
                  </a:lnTo>
                  <a:lnTo>
                    <a:pt x="126215" y="204012"/>
                  </a:lnTo>
                  <a:lnTo>
                    <a:pt x="117942" y="201412"/>
                  </a:lnTo>
                  <a:lnTo>
                    <a:pt x="71438" y="16837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SMARTInkShape-68"/>
            <p:cNvSpPr/>
            <p:nvPr>
              <p:custDataLst>
                <p:tags r:id="rId20"/>
              </p:custDataLst>
            </p:nvPr>
          </p:nvSpPr>
          <p:spPr>
            <a:xfrm>
              <a:off x="3098602" y="2768729"/>
              <a:ext cx="133946" cy="182075"/>
            </a:xfrm>
            <a:custGeom>
              <a:avLst/>
              <a:gdLst/>
              <a:ahLst/>
              <a:cxnLst/>
              <a:rect l="0" t="0" r="0" b="0"/>
              <a:pathLst>
                <a:path w="133946" h="182075">
                  <a:moveTo>
                    <a:pt x="0" y="124490"/>
                  </a:moveTo>
                  <a:lnTo>
                    <a:pt x="0" y="124490"/>
                  </a:lnTo>
                  <a:lnTo>
                    <a:pt x="4740" y="124490"/>
                  </a:lnTo>
                  <a:lnTo>
                    <a:pt x="9713" y="127136"/>
                  </a:lnTo>
                  <a:lnTo>
                    <a:pt x="15231" y="130627"/>
                  </a:lnTo>
                  <a:lnTo>
                    <a:pt x="24907" y="132592"/>
                  </a:lnTo>
                  <a:lnTo>
                    <a:pt x="34552" y="133052"/>
                  </a:lnTo>
                  <a:lnTo>
                    <a:pt x="42807" y="130610"/>
                  </a:lnTo>
                  <a:lnTo>
                    <a:pt x="50775" y="127210"/>
                  </a:lnTo>
                  <a:lnTo>
                    <a:pt x="65425" y="124303"/>
                  </a:lnTo>
                  <a:lnTo>
                    <a:pt x="76491" y="117599"/>
                  </a:lnTo>
                  <a:lnTo>
                    <a:pt x="82944" y="112167"/>
                  </a:lnTo>
                  <a:lnTo>
                    <a:pt x="86473" y="106445"/>
                  </a:lnTo>
                  <a:lnTo>
                    <a:pt x="97288" y="68572"/>
                  </a:lnTo>
                  <a:lnTo>
                    <a:pt x="97809" y="60611"/>
                  </a:lnTo>
                  <a:lnTo>
                    <a:pt x="89107" y="30161"/>
                  </a:lnTo>
                  <a:lnTo>
                    <a:pt x="76973" y="14478"/>
                  </a:lnTo>
                  <a:lnTo>
                    <a:pt x="65401" y="3467"/>
                  </a:lnTo>
                  <a:lnTo>
                    <a:pt x="59494" y="1249"/>
                  </a:lnTo>
                  <a:lnTo>
                    <a:pt x="50590" y="0"/>
                  </a:lnTo>
                  <a:lnTo>
                    <a:pt x="44643" y="2354"/>
                  </a:lnTo>
                  <a:lnTo>
                    <a:pt x="32741" y="11949"/>
                  </a:lnTo>
                  <a:lnTo>
                    <a:pt x="29434" y="17586"/>
                  </a:lnTo>
                  <a:lnTo>
                    <a:pt x="27573" y="28984"/>
                  </a:lnTo>
                  <a:lnTo>
                    <a:pt x="26145" y="39379"/>
                  </a:lnTo>
                  <a:lnTo>
                    <a:pt x="22203" y="50613"/>
                  </a:lnTo>
                  <a:lnTo>
                    <a:pt x="22436" y="62221"/>
                  </a:lnTo>
                  <a:lnTo>
                    <a:pt x="26534" y="103668"/>
                  </a:lnTo>
                  <a:lnTo>
                    <a:pt x="33868" y="127469"/>
                  </a:lnTo>
                  <a:lnTo>
                    <a:pt x="44870" y="148634"/>
                  </a:lnTo>
                  <a:lnTo>
                    <a:pt x="60552" y="170958"/>
                  </a:lnTo>
                  <a:lnTo>
                    <a:pt x="86846" y="181872"/>
                  </a:lnTo>
                  <a:lnTo>
                    <a:pt x="98460" y="182074"/>
                  </a:lnTo>
                  <a:lnTo>
                    <a:pt x="133945" y="17806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SMARTInkShape-69"/>
            <p:cNvSpPr/>
            <p:nvPr>
              <p:custDataLst>
                <p:tags r:id="rId21"/>
              </p:custDataLst>
            </p:nvPr>
          </p:nvSpPr>
          <p:spPr>
            <a:xfrm>
              <a:off x="3402211" y="2768372"/>
              <a:ext cx="214130" cy="205215"/>
            </a:xfrm>
            <a:custGeom>
              <a:avLst/>
              <a:gdLst/>
              <a:ahLst/>
              <a:cxnLst/>
              <a:rect l="0" t="0" r="0" b="0"/>
              <a:pathLst>
                <a:path w="214130" h="205215">
                  <a:moveTo>
                    <a:pt x="0" y="205214"/>
                  </a:moveTo>
                  <a:lnTo>
                    <a:pt x="0" y="205214"/>
                  </a:lnTo>
                  <a:lnTo>
                    <a:pt x="4740" y="205214"/>
                  </a:lnTo>
                  <a:lnTo>
                    <a:pt x="33420" y="192785"/>
                  </a:lnTo>
                  <a:lnTo>
                    <a:pt x="55529" y="175710"/>
                  </a:lnTo>
                  <a:lnTo>
                    <a:pt x="79754" y="149536"/>
                  </a:lnTo>
                  <a:lnTo>
                    <a:pt x="102595" y="115733"/>
                  </a:lnTo>
                  <a:lnTo>
                    <a:pt x="116470" y="73114"/>
                  </a:lnTo>
                  <a:lnTo>
                    <a:pt x="136944" y="29704"/>
                  </a:lnTo>
                  <a:lnTo>
                    <a:pt x="144740" y="9559"/>
                  </a:lnTo>
                  <a:lnTo>
                    <a:pt x="151391" y="400"/>
                  </a:lnTo>
                  <a:lnTo>
                    <a:pt x="156423" y="0"/>
                  </a:lnTo>
                  <a:lnTo>
                    <a:pt x="161464" y="2552"/>
                  </a:lnTo>
                  <a:lnTo>
                    <a:pt x="164197" y="4622"/>
                  </a:lnTo>
                  <a:lnTo>
                    <a:pt x="167235" y="9567"/>
                  </a:lnTo>
                  <a:lnTo>
                    <a:pt x="173925" y="25567"/>
                  </a:lnTo>
                  <a:lnTo>
                    <a:pt x="196503" y="70033"/>
                  </a:lnTo>
                  <a:lnTo>
                    <a:pt x="201436" y="82626"/>
                  </a:lnTo>
                  <a:lnTo>
                    <a:pt x="211173" y="124982"/>
                  </a:lnTo>
                  <a:lnTo>
                    <a:pt x="214129" y="166683"/>
                  </a:lnTo>
                  <a:lnTo>
                    <a:pt x="213239" y="175191"/>
                  </a:lnTo>
                  <a:lnTo>
                    <a:pt x="207159" y="190145"/>
                  </a:lnTo>
                  <a:lnTo>
                    <a:pt x="201873" y="197855"/>
                  </a:lnTo>
                  <a:lnTo>
                    <a:pt x="198082" y="200308"/>
                  </a:lnTo>
                  <a:lnTo>
                    <a:pt x="180385" y="204245"/>
                  </a:lnTo>
                  <a:lnTo>
                    <a:pt x="162301" y="205022"/>
                  </a:lnTo>
                  <a:lnTo>
                    <a:pt x="153824" y="202483"/>
                  </a:lnTo>
                  <a:lnTo>
                    <a:pt x="145757" y="199039"/>
                  </a:lnTo>
                  <a:lnTo>
                    <a:pt x="131051" y="196108"/>
                  </a:lnTo>
                  <a:lnTo>
                    <a:pt x="119969" y="189397"/>
                  </a:lnTo>
                  <a:lnTo>
                    <a:pt x="98227" y="16949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SMARTInkShape-70"/>
            <p:cNvSpPr/>
            <p:nvPr>
              <p:custDataLst>
                <p:tags r:id="rId22"/>
              </p:custDataLst>
            </p:nvPr>
          </p:nvSpPr>
          <p:spPr>
            <a:xfrm>
              <a:off x="3626862" y="2759820"/>
              <a:ext cx="373639" cy="194701"/>
            </a:xfrm>
            <a:custGeom>
              <a:avLst/>
              <a:gdLst/>
              <a:ahLst/>
              <a:cxnLst/>
              <a:rect l="0" t="0" r="0" b="0"/>
              <a:pathLst>
                <a:path w="373639" h="194701">
                  <a:moveTo>
                    <a:pt x="159326" y="61961"/>
                  </a:moveTo>
                  <a:lnTo>
                    <a:pt x="159326" y="61961"/>
                  </a:lnTo>
                  <a:lnTo>
                    <a:pt x="159326" y="54273"/>
                  </a:lnTo>
                  <a:lnTo>
                    <a:pt x="158333" y="53859"/>
                  </a:lnTo>
                  <a:lnTo>
                    <a:pt x="154585" y="53399"/>
                  </a:lnTo>
                  <a:lnTo>
                    <a:pt x="153189" y="52285"/>
                  </a:lnTo>
                  <a:lnTo>
                    <a:pt x="146023" y="40635"/>
                  </a:lnTo>
                  <a:lnTo>
                    <a:pt x="138200" y="37600"/>
                  </a:lnTo>
                  <a:lnTo>
                    <a:pt x="93714" y="30122"/>
                  </a:lnTo>
                  <a:lnTo>
                    <a:pt x="81878" y="32266"/>
                  </a:lnTo>
                  <a:lnTo>
                    <a:pt x="59229" y="41857"/>
                  </a:lnTo>
                  <a:lnTo>
                    <a:pt x="42686" y="46083"/>
                  </a:lnTo>
                  <a:lnTo>
                    <a:pt x="36917" y="48399"/>
                  </a:lnTo>
                  <a:lnTo>
                    <a:pt x="27862" y="56264"/>
                  </a:lnTo>
                  <a:lnTo>
                    <a:pt x="11817" y="77086"/>
                  </a:lnTo>
                  <a:lnTo>
                    <a:pt x="0" y="121618"/>
                  </a:lnTo>
                  <a:lnTo>
                    <a:pt x="3749" y="139389"/>
                  </a:lnTo>
                  <a:lnTo>
                    <a:pt x="11143" y="157222"/>
                  </a:lnTo>
                  <a:lnTo>
                    <a:pt x="19384" y="166476"/>
                  </a:lnTo>
                  <a:lnTo>
                    <a:pt x="58294" y="189799"/>
                  </a:lnTo>
                  <a:lnTo>
                    <a:pt x="88106" y="194700"/>
                  </a:lnTo>
                  <a:lnTo>
                    <a:pt x="107907" y="194557"/>
                  </a:lnTo>
                  <a:lnTo>
                    <a:pt x="138382" y="183431"/>
                  </a:lnTo>
                  <a:lnTo>
                    <a:pt x="147702" y="175148"/>
                  </a:lnTo>
                  <a:lnTo>
                    <a:pt x="161770" y="153662"/>
                  </a:lnTo>
                  <a:lnTo>
                    <a:pt x="166334" y="136206"/>
                  </a:lnTo>
                  <a:lnTo>
                    <a:pt x="168002" y="96874"/>
                  </a:lnTo>
                  <a:lnTo>
                    <a:pt x="167151" y="80454"/>
                  </a:lnTo>
                  <a:lnTo>
                    <a:pt x="153014" y="36297"/>
                  </a:lnTo>
                  <a:lnTo>
                    <a:pt x="138442" y="15268"/>
                  </a:lnTo>
                  <a:lnTo>
                    <a:pt x="124805" y="5683"/>
                  </a:lnTo>
                  <a:lnTo>
                    <a:pt x="112938" y="1299"/>
                  </a:lnTo>
                  <a:lnTo>
                    <a:pt x="103137" y="0"/>
                  </a:lnTo>
                  <a:lnTo>
                    <a:pt x="96980" y="2342"/>
                  </a:lnTo>
                  <a:lnTo>
                    <a:pt x="93950" y="4356"/>
                  </a:lnTo>
                  <a:lnTo>
                    <a:pt x="91929" y="6691"/>
                  </a:lnTo>
                  <a:lnTo>
                    <a:pt x="81057" y="33385"/>
                  </a:lnTo>
                  <a:lnTo>
                    <a:pt x="79373" y="46726"/>
                  </a:lnTo>
                  <a:lnTo>
                    <a:pt x="81788" y="52875"/>
                  </a:lnTo>
                  <a:lnTo>
                    <a:pt x="85177" y="58915"/>
                  </a:lnTo>
                  <a:lnTo>
                    <a:pt x="86683" y="64907"/>
                  </a:lnTo>
                  <a:lnTo>
                    <a:pt x="88077" y="66901"/>
                  </a:lnTo>
                  <a:lnTo>
                    <a:pt x="89998" y="68231"/>
                  </a:lnTo>
                  <a:lnTo>
                    <a:pt x="94779" y="69709"/>
                  </a:lnTo>
                  <a:lnTo>
                    <a:pt x="113588" y="70735"/>
                  </a:lnTo>
                  <a:lnTo>
                    <a:pt x="121799" y="68176"/>
                  </a:lnTo>
                  <a:lnTo>
                    <a:pt x="165794" y="44031"/>
                  </a:lnTo>
                  <a:lnTo>
                    <a:pt x="182814" y="30202"/>
                  </a:lnTo>
                  <a:lnTo>
                    <a:pt x="191972" y="27416"/>
                  </a:lnTo>
                  <a:lnTo>
                    <a:pt x="206938" y="26397"/>
                  </a:lnTo>
                  <a:lnTo>
                    <a:pt x="212898" y="28957"/>
                  </a:lnTo>
                  <a:lnTo>
                    <a:pt x="215876" y="31029"/>
                  </a:lnTo>
                  <a:lnTo>
                    <a:pt x="224809" y="43425"/>
                  </a:lnTo>
                  <a:lnTo>
                    <a:pt x="228999" y="59666"/>
                  </a:lnTo>
                  <a:lnTo>
                    <a:pt x="230608" y="99504"/>
                  </a:lnTo>
                  <a:lnTo>
                    <a:pt x="229762" y="144071"/>
                  </a:lnTo>
                  <a:lnTo>
                    <a:pt x="226018" y="152363"/>
                  </a:lnTo>
                  <a:lnTo>
                    <a:pt x="225616" y="155964"/>
                  </a:lnTo>
                  <a:lnTo>
                    <a:pt x="229889" y="167189"/>
                  </a:lnTo>
                  <a:lnTo>
                    <a:pt x="230180" y="166840"/>
                  </a:lnTo>
                  <a:lnTo>
                    <a:pt x="233375" y="148305"/>
                  </a:lnTo>
                  <a:lnTo>
                    <a:pt x="246206" y="115280"/>
                  </a:lnTo>
                  <a:lnTo>
                    <a:pt x="255433" y="79603"/>
                  </a:lnTo>
                  <a:lnTo>
                    <a:pt x="266651" y="56222"/>
                  </a:lnTo>
                  <a:lnTo>
                    <a:pt x="282587" y="29434"/>
                  </a:lnTo>
                  <a:lnTo>
                    <a:pt x="284164" y="28370"/>
                  </a:lnTo>
                  <a:lnTo>
                    <a:pt x="288562" y="27188"/>
                  </a:lnTo>
                  <a:lnTo>
                    <a:pt x="291124" y="28857"/>
                  </a:lnTo>
                  <a:lnTo>
                    <a:pt x="305286" y="46443"/>
                  </a:lnTo>
                  <a:lnTo>
                    <a:pt x="308533" y="55395"/>
                  </a:lnTo>
                  <a:lnTo>
                    <a:pt x="320616" y="98671"/>
                  </a:lnTo>
                  <a:lnTo>
                    <a:pt x="330900" y="141631"/>
                  </a:lnTo>
                  <a:lnTo>
                    <a:pt x="348761" y="186175"/>
                  </a:lnTo>
                  <a:lnTo>
                    <a:pt x="351100" y="189419"/>
                  </a:lnTo>
                  <a:lnTo>
                    <a:pt x="353652" y="190589"/>
                  </a:lnTo>
                  <a:lnTo>
                    <a:pt x="356345" y="190377"/>
                  </a:lnTo>
                  <a:lnTo>
                    <a:pt x="363056" y="187648"/>
                  </a:lnTo>
                  <a:lnTo>
                    <a:pt x="373638" y="18697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SMARTInkShape-71"/>
            <p:cNvSpPr/>
            <p:nvPr>
              <p:custDataLst>
                <p:tags r:id="rId23"/>
              </p:custDataLst>
            </p:nvPr>
          </p:nvSpPr>
          <p:spPr>
            <a:xfrm>
              <a:off x="4009430" y="2491383"/>
              <a:ext cx="62509" cy="446485"/>
            </a:xfrm>
            <a:custGeom>
              <a:avLst/>
              <a:gdLst/>
              <a:ahLst/>
              <a:cxnLst/>
              <a:rect l="0" t="0" r="0" b="0"/>
              <a:pathLst>
                <a:path w="62509" h="446485">
                  <a:moveTo>
                    <a:pt x="0" y="0"/>
                  </a:moveTo>
                  <a:lnTo>
                    <a:pt x="0" y="0"/>
                  </a:lnTo>
                  <a:lnTo>
                    <a:pt x="7688" y="0"/>
                  </a:lnTo>
                  <a:lnTo>
                    <a:pt x="8102" y="992"/>
                  </a:lnTo>
                  <a:lnTo>
                    <a:pt x="11561" y="39217"/>
                  </a:lnTo>
                  <a:lnTo>
                    <a:pt x="17030" y="81820"/>
                  </a:lnTo>
                  <a:lnTo>
                    <a:pt x="20341" y="125890"/>
                  </a:lnTo>
                  <a:lnTo>
                    <a:pt x="24878" y="163639"/>
                  </a:lnTo>
                  <a:lnTo>
                    <a:pt x="28868" y="206243"/>
                  </a:lnTo>
                  <a:lnTo>
                    <a:pt x="36335" y="247640"/>
                  </a:lnTo>
                  <a:lnTo>
                    <a:pt x="42185" y="287687"/>
                  </a:lnTo>
                  <a:lnTo>
                    <a:pt x="43919" y="328326"/>
                  </a:lnTo>
                  <a:lnTo>
                    <a:pt x="44504" y="372874"/>
                  </a:lnTo>
                  <a:lnTo>
                    <a:pt x="51697" y="416763"/>
                  </a:lnTo>
                  <a:lnTo>
                    <a:pt x="53207" y="433447"/>
                  </a:lnTo>
                  <a:lnTo>
                    <a:pt x="56059" y="438375"/>
                  </a:lnTo>
                  <a:lnTo>
                    <a:pt x="62508" y="4464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SMARTInkShape-72"/>
            <p:cNvSpPr/>
            <p:nvPr>
              <p:custDataLst>
                <p:tags r:id="rId24"/>
              </p:custDataLst>
            </p:nvPr>
          </p:nvSpPr>
          <p:spPr>
            <a:xfrm>
              <a:off x="3982641" y="2687836"/>
              <a:ext cx="214313" cy="35720"/>
            </a:xfrm>
            <a:custGeom>
              <a:avLst/>
              <a:gdLst/>
              <a:ahLst/>
              <a:cxnLst/>
              <a:rect l="0" t="0" r="0" b="0"/>
              <a:pathLst>
                <a:path w="214313" h="35720">
                  <a:moveTo>
                    <a:pt x="214312" y="35719"/>
                  </a:moveTo>
                  <a:lnTo>
                    <a:pt x="214312" y="35719"/>
                  </a:lnTo>
                  <a:lnTo>
                    <a:pt x="209572" y="35719"/>
                  </a:lnTo>
                  <a:lnTo>
                    <a:pt x="204598" y="33073"/>
                  </a:lnTo>
                  <a:lnTo>
                    <a:pt x="201883" y="30978"/>
                  </a:lnTo>
                  <a:lnTo>
                    <a:pt x="193575" y="28651"/>
                  </a:lnTo>
                  <a:lnTo>
                    <a:pt x="158187" y="19905"/>
                  </a:lnTo>
                  <a:lnTo>
                    <a:pt x="114995" y="11392"/>
                  </a:lnTo>
                  <a:lnTo>
                    <a:pt x="77398" y="9659"/>
                  </a:lnTo>
                  <a:lnTo>
                    <a:pt x="37238" y="8034"/>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1" name="SMARTInkShape-Group21"/>
          <p:cNvGrpSpPr/>
          <p:nvPr/>
        </p:nvGrpSpPr>
        <p:grpSpPr>
          <a:xfrm>
            <a:off x="1437680" y="3635624"/>
            <a:ext cx="1143001" cy="534505"/>
            <a:chOff x="1437680" y="3635624"/>
            <a:chExt cx="1143001" cy="534505"/>
          </a:xfrm>
        </p:grpSpPr>
        <p:sp>
          <p:nvSpPr>
            <p:cNvPr id="13" name="SMARTInkShape-73"/>
            <p:cNvSpPr/>
            <p:nvPr>
              <p:custDataLst>
                <p:tags r:id="rId11"/>
              </p:custDataLst>
            </p:nvPr>
          </p:nvSpPr>
          <p:spPr>
            <a:xfrm>
              <a:off x="1437680" y="3968671"/>
              <a:ext cx="258916" cy="201458"/>
            </a:xfrm>
            <a:custGeom>
              <a:avLst/>
              <a:gdLst/>
              <a:ahLst/>
              <a:cxnLst/>
              <a:rect l="0" t="0" r="0" b="0"/>
              <a:pathLst>
                <a:path w="258916" h="201458">
                  <a:moveTo>
                    <a:pt x="0" y="183634"/>
                  </a:moveTo>
                  <a:lnTo>
                    <a:pt x="0" y="183634"/>
                  </a:lnTo>
                  <a:lnTo>
                    <a:pt x="13302" y="196936"/>
                  </a:lnTo>
                  <a:lnTo>
                    <a:pt x="18480" y="199468"/>
                  </a:lnTo>
                  <a:lnTo>
                    <a:pt x="33594" y="201414"/>
                  </a:lnTo>
                  <a:lnTo>
                    <a:pt x="39074" y="201457"/>
                  </a:lnTo>
                  <a:lnTo>
                    <a:pt x="44817" y="198831"/>
                  </a:lnTo>
                  <a:lnTo>
                    <a:pt x="50676" y="195349"/>
                  </a:lnTo>
                  <a:lnTo>
                    <a:pt x="56588" y="193801"/>
                  </a:lnTo>
                  <a:lnTo>
                    <a:pt x="85495" y="169302"/>
                  </a:lnTo>
                  <a:lnTo>
                    <a:pt x="98063" y="154308"/>
                  </a:lnTo>
                  <a:lnTo>
                    <a:pt x="119053" y="115024"/>
                  </a:lnTo>
                  <a:lnTo>
                    <a:pt x="131298" y="88033"/>
                  </a:lnTo>
                  <a:lnTo>
                    <a:pt x="142254" y="47662"/>
                  </a:lnTo>
                  <a:lnTo>
                    <a:pt x="142752" y="30216"/>
                  </a:lnTo>
                  <a:lnTo>
                    <a:pt x="145466" y="23505"/>
                  </a:lnTo>
                  <a:lnTo>
                    <a:pt x="148987" y="17215"/>
                  </a:lnTo>
                  <a:lnTo>
                    <a:pt x="151433" y="6839"/>
                  </a:lnTo>
                  <a:lnTo>
                    <a:pt x="152549" y="6239"/>
                  </a:lnTo>
                  <a:lnTo>
                    <a:pt x="156435" y="5573"/>
                  </a:lnTo>
                  <a:lnTo>
                    <a:pt x="157868" y="4403"/>
                  </a:lnTo>
                  <a:lnTo>
                    <a:pt x="159460" y="457"/>
                  </a:lnTo>
                  <a:lnTo>
                    <a:pt x="160877" y="0"/>
                  </a:lnTo>
                  <a:lnTo>
                    <a:pt x="162814" y="688"/>
                  </a:lnTo>
                  <a:lnTo>
                    <a:pt x="190953" y="21213"/>
                  </a:lnTo>
                  <a:lnTo>
                    <a:pt x="223198" y="65528"/>
                  </a:lnTo>
                  <a:lnTo>
                    <a:pt x="253007" y="105840"/>
                  </a:lnTo>
                  <a:lnTo>
                    <a:pt x="256315" y="114663"/>
                  </a:lnTo>
                  <a:lnTo>
                    <a:pt x="258915" y="150779"/>
                  </a:lnTo>
                  <a:lnTo>
                    <a:pt x="256295" y="156795"/>
                  </a:lnTo>
                  <a:lnTo>
                    <a:pt x="246528" y="168741"/>
                  </a:lnTo>
                  <a:lnTo>
                    <a:pt x="238222" y="172053"/>
                  </a:lnTo>
                  <a:lnTo>
                    <a:pt x="228907" y="174518"/>
                  </a:lnTo>
                  <a:lnTo>
                    <a:pt x="214844" y="181539"/>
                  </a:lnTo>
                  <a:lnTo>
                    <a:pt x="175994" y="192160"/>
                  </a:lnTo>
                  <a:lnTo>
                    <a:pt x="169831" y="189738"/>
                  </a:lnTo>
                  <a:lnTo>
                    <a:pt x="157791" y="180099"/>
                  </a:lnTo>
                  <a:lnTo>
                    <a:pt x="154465" y="174456"/>
                  </a:lnTo>
                  <a:lnTo>
                    <a:pt x="151960" y="158594"/>
                  </a:lnTo>
                  <a:lnTo>
                    <a:pt x="151805" y="14791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SMARTInkShape-74"/>
            <p:cNvSpPr/>
            <p:nvPr>
              <p:custDataLst>
                <p:tags r:id="rId12"/>
              </p:custDataLst>
            </p:nvPr>
          </p:nvSpPr>
          <p:spPr>
            <a:xfrm>
              <a:off x="1785938" y="3670102"/>
              <a:ext cx="80000" cy="187524"/>
            </a:xfrm>
            <a:custGeom>
              <a:avLst/>
              <a:gdLst/>
              <a:ahLst/>
              <a:cxnLst/>
              <a:rect l="0" t="0" r="0" b="0"/>
              <a:pathLst>
                <a:path w="80000" h="187524">
                  <a:moveTo>
                    <a:pt x="71437" y="0"/>
                  </a:moveTo>
                  <a:lnTo>
                    <a:pt x="71437" y="0"/>
                  </a:lnTo>
                  <a:lnTo>
                    <a:pt x="76178" y="0"/>
                  </a:lnTo>
                  <a:lnTo>
                    <a:pt x="77574" y="992"/>
                  </a:lnTo>
                  <a:lnTo>
                    <a:pt x="78505" y="2645"/>
                  </a:lnTo>
                  <a:lnTo>
                    <a:pt x="79999" y="12428"/>
                  </a:lnTo>
                  <a:lnTo>
                    <a:pt x="79353" y="48003"/>
                  </a:lnTo>
                  <a:lnTo>
                    <a:pt x="65134" y="89513"/>
                  </a:lnTo>
                  <a:lnTo>
                    <a:pt x="47594" y="128742"/>
                  </a:lnTo>
                  <a:lnTo>
                    <a:pt x="37694" y="150924"/>
                  </a:lnTo>
                  <a:lnTo>
                    <a:pt x="11061" y="184251"/>
                  </a:lnTo>
                  <a:lnTo>
                    <a:pt x="9358" y="185342"/>
                  </a:lnTo>
                  <a:lnTo>
                    <a:pt x="0" y="18752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SMARTInkShape-75"/>
            <p:cNvSpPr/>
            <p:nvPr>
              <p:custDataLst>
                <p:tags r:id="rId13"/>
              </p:custDataLst>
            </p:nvPr>
          </p:nvSpPr>
          <p:spPr>
            <a:xfrm>
              <a:off x="1973461" y="3893837"/>
              <a:ext cx="151806" cy="155485"/>
            </a:xfrm>
            <a:custGeom>
              <a:avLst/>
              <a:gdLst/>
              <a:ahLst/>
              <a:cxnLst/>
              <a:rect l="0" t="0" r="0" b="0"/>
              <a:pathLst>
                <a:path w="151806" h="155485">
                  <a:moveTo>
                    <a:pt x="0" y="106663"/>
                  </a:moveTo>
                  <a:lnTo>
                    <a:pt x="0" y="106663"/>
                  </a:lnTo>
                  <a:lnTo>
                    <a:pt x="4741" y="106663"/>
                  </a:lnTo>
                  <a:lnTo>
                    <a:pt x="33010" y="114765"/>
                  </a:lnTo>
                  <a:lnTo>
                    <a:pt x="55218" y="115484"/>
                  </a:lnTo>
                  <a:lnTo>
                    <a:pt x="61914" y="112898"/>
                  </a:lnTo>
                  <a:lnTo>
                    <a:pt x="65088" y="110820"/>
                  </a:lnTo>
                  <a:lnTo>
                    <a:pt x="87383" y="104564"/>
                  </a:lnTo>
                  <a:lnTo>
                    <a:pt x="90997" y="102287"/>
                  </a:lnTo>
                  <a:lnTo>
                    <a:pt x="95014" y="97111"/>
                  </a:lnTo>
                  <a:lnTo>
                    <a:pt x="97791" y="91504"/>
                  </a:lnTo>
                  <a:lnTo>
                    <a:pt x="102332" y="85704"/>
                  </a:lnTo>
                  <a:lnTo>
                    <a:pt x="105012" y="77173"/>
                  </a:lnTo>
                  <a:lnTo>
                    <a:pt x="107031" y="50473"/>
                  </a:lnTo>
                  <a:lnTo>
                    <a:pt x="99457" y="24592"/>
                  </a:lnTo>
                  <a:lnTo>
                    <a:pt x="98055" y="22184"/>
                  </a:lnTo>
                  <a:lnTo>
                    <a:pt x="96128" y="20578"/>
                  </a:lnTo>
                  <a:lnTo>
                    <a:pt x="91340" y="17801"/>
                  </a:lnTo>
                  <a:lnTo>
                    <a:pt x="77268" y="5125"/>
                  </a:lnTo>
                  <a:lnTo>
                    <a:pt x="68737" y="2003"/>
                  </a:lnTo>
                  <a:lnTo>
                    <a:pt x="51832" y="0"/>
                  </a:lnTo>
                  <a:lnTo>
                    <a:pt x="45195" y="2372"/>
                  </a:lnTo>
                  <a:lnTo>
                    <a:pt x="38938" y="5741"/>
                  </a:lnTo>
                  <a:lnTo>
                    <a:pt x="29838" y="8630"/>
                  </a:lnTo>
                  <a:lnTo>
                    <a:pt x="5956" y="29396"/>
                  </a:lnTo>
                  <a:lnTo>
                    <a:pt x="2647" y="37926"/>
                  </a:lnTo>
                  <a:lnTo>
                    <a:pt x="155" y="72315"/>
                  </a:lnTo>
                  <a:lnTo>
                    <a:pt x="9734" y="98306"/>
                  </a:lnTo>
                  <a:lnTo>
                    <a:pt x="20995" y="121659"/>
                  </a:lnTo>
                  <a:lnTo>
                    <a:pt x="29506" y="130856"/>
                  </a:lnTo>
                  <a:lnTo>
                    <a:pt x="51138" y="144846"/>
                  </a:lnTo>
                  <a:lnTo>
                    <a:pt x="86368" y="155484"/>
                  </a:lnTo>
                  <a:lnTo>
                    <a:pt x="98248" y="155481"/>
                  </a:lnTo>
                  <a:lnTo>
                    <a:pt x="139715" y="143695"/>
                  </a:lnTo>
                  <a:lnTo>
                    <a:pt x="151805" y="13345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SMARTInkShape-76"/>
            <p:cNvSpPr/>
            <p:nvPr>
              <p:custDataLst>
                <p:tags r:id="rId14"/>
              </p:custDataLst>
            </p:nvPr>
          </p:nvSpPr>
          <p:spPr>
            <a:xfrm>
              <a:off x="1982391" y="3697305"/>
              <a:ext cx="178594" cy="115673"/>
            </a:xfrm>
            <a:custGeom>
              <a:avLst/>
              <a:gdLst/>
              <a:ahLst/>
              <a:cxnLst/>
              <a:rect l="0" t="0" r="0" b="0"/>
              <a:pathLst>
                <a:path w="178594" h="115673">
                  <a:moveTo>
                    <a:pt x="178593" y="115672"/>
                  </a:moveTo>
                  <a:lnTo>
                    <a:pt x="178593" y="115672"/>
                  </a:lnTo>
                  <a:lnTo>
                    <a:pt x="170905" y="107983"/>
                  </a:lnTo>
                  <a:lnTo>
                    <a:pt x="168917" y="99858"/>
                  </a:lnTo>
                  <a:lnTo>
                    <a:pt x="136893" y="55386"/>
                  </a:lnTo>
                  <a:lnTo>
                    <a:pt x="104179" y="14580"/>
                  </a:lnTo>
                  <a:lnTo>
                    <a:pt x="98226" y="11211"/>
                  </a:lnTo>
                  <a:lnTo>
                    <a:pt x="92273" y="8721"/>
                  </a:lnTo>
                  <a:lnTo>
                    <a:pt x="83344" y="2733"/>
                  </a:lnTo>
                  <a:lnTo>
                    <a:pt x="74414" y="518"/>
                  </a:lnTo>
                  <a:lnTo>
                    <a:pt x="68461" y="0"/>
                  </a:lnTo>
                  <a:lnTo>
                    <a:pt x="62508" y="2415"/>
                  </a:lnTo>
                  <a:lnTo>
                    <a:pt x="56555" y="5804"/>
                  </a:lnTo>
                  <a:lnTo>
                    <a:pt x="50601" y="7310"/>
                  </a:lnTo>
                  <a:lnTo>
                    <a:pt x="44648" y="13272"/>
                  </a:lnTo>
                  <a:lnTo>
                    <a:pt x="14883" y="54826"/>
                  </a:lnTo>
                  <a:lnTo>
                    <a:pt x="11575" y="64155"/>
                  </a:lnTo>
                  <a:lnTo>
                    <a:pt x="9113" y="73924"/>
                  </a:lnTo>
                  <a:lnTo>
                    <a:pt x="2094" y="88279"/>
                  </a:lnTo>
                  <a:lnTo>
                    <a:pt x="0" y="9781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SMARTInkShape-77"/>
            <p:cNvSpPr/>
            <p:nvPr>
              <p:custDataLst>
                <p:tags r:id="rId15"/>
              </p:custDataLst>
            </p:nvPr>
          </p:nvSpPr>
          <p:spPr>
            <a:xfrm>
              <a:off x="2129131" y="3635624"/>
              <a:ext cx="76285" cy="418455"/>
            </a:xfrm>
            <a:custGeom>
              <a:avLst/>
              <a:gdLst/>
              <a:ahLst/>
              <a:cxnLst/>
              <a:rect l="0" t="0" r="0" b="0"/>
              <a:pathLst>
                <a:path w="76285" h="418455">
                  <a:moveTo>
                    <a:pt x="58642" y="7689"/>
                  </a:moveTo>
                  <a:lnTo>
                    <a:pt x="58642" y="7689"/>
                  </a:lnTo>
                  <a:lnTo>
                    <a:pt x="74019" y="0"/>
                  </a:lnTo>
                  <a:lnTo>
                    <a:pt x="74847" y="578"/>
                  </a:lnTo>
                  <a:lnTo>
                    <a:pt x="75766" y="3867"/>
                  </a:lnTo>
                  <a:lnTo>
                    <a:pt x="76284" y="11296"/>
                  </a:lnTo>
                  <a:lnTo>
                    <a:pt x="65470" y="52594"/>
                  </a:lnTo>
                  <a:lnTo>
                    <a:pt x="61677" y="66342"/>
                  </a:lnTo>
                  <a:lnTo>
                    <a:pt x="56596" y="104860"/>
                  </a:lnTo>
                  <a:lnTo>
                    <a:pt x="46332" y="141425"/>
                  </a:lnTo>
                  <a:lnTo>
                    <a:pt x="34750" y="184440"/>
                  </a:lnTo>
                  <a:lnTo>
                    <a:pt x="25554" y="228509"/>
                  </a:lnTo>
                  <a:lnTo>
                    <a:pt x="18703" y="270911"/>
                  </a:lnTo>
                  <a:lnTo>
                    <a:pt x="13932" y="310376"/>
                  </a:lnTo>
                  <a:lnTo>
                    <a:pt x="7110" y="346834"/>
                  </a:lnTo>
                  <a:lnTo>
                    <a:pt x="2598" y="390865"/>
                  </a:lnTo>
                  <a:lnTo>
                    <a:pt x="444" y="397085"/>
                  </a:lnTo>
                  <a:lnTo>
                    <a:pt x="0" y="401231"/>
                  </a:lnTo>
                  <a:lnTo>
                    <a:pt x="696" y="403996"/>
                  </a:lnTo>
                  <a:lnTo>
                    <a:pt x="4201" y="408432"/>
                  </a:lnTo>
                  <a:lnTo>
                    <a:pt x="5064" y="41845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SMARTInkShape-78"/>
            <p:cNvSpPr/>
            <p:nvPr>
              <p:custDataLst>
                <p:tags r:id="rId16"/>
              </p:custDataLst>
            </p:nvPr>
          </p:nvSpPr>
          <p:spPr>
            <a:xfrm>
              <a:off x="2143125" y="3821906"/>
              <a:ext cx="133946" cy="8822"/>
            </a:xfrm>
            <a:custGeom>
              <a:avLst/>
              <a:gdLst/>
              <a:ahLst/>
              <a:cxnLst/>
              <a:rect l="0" t="0" r="0" b="0"/>
              <a:pathLst>
                <a:path w="133946" h="8822">
                  <a:moveTo>
                    <a:pt x="133945" y="0"/>
                  </a:moveTo>
                  <a:lnTo>
                    <a:pt x="133945" y="0"/>
                  </a:lnTo>
                  <a:lnTo>
                    <a:pt x="133945" y="7689"/>
                  </a:lnTo>
                  <a:lnTo>
                    <a:pt x="132953" y="8102"/>
                  </a:lnTo>
                  <a:lnTo>
                    <a:pt x="121517" y="8821"/>
                  </a:lnTo>
                  <a:lnTo>
                    <a:pt x="115854" y="6236"/>
                  </a:lnTo>
                  <a:lnTo>
                    <a:pt x="110030" y="2771"/>
                  </a:lnTo>
                  <a:lnTo>
                    <a:pt x="100180" y="821"/>
                  </a:lnTo>
                  <a:lnTo>
                    <a:pt x="56635" y="22"/>
                  </a:lnTo>
                  <a:lnTo>
                    <a:pt x="12056" y="0"/>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SMARTInkShape-79"/>
            <p:cNvSpPr/>
            <p:nvPr>
              <p:custDataLst>
                <p:tags r:id="rId17"/>
              </p:custDataLst>
            </p:nvPr>
          </p:nvSpPr>
          <p:spPr>
            <a:xfrm>
              <a:off x="2098477" y="3920658"/>
              <a:ext cx="285751" cy="141814"/>
            </a:xfrm>
            <a:custGeom>
              <a:avLst/>
              <a:gdLst/>
              <a:ahLst/>
              <a:cxnLst/>
              <a:rect l="0" t="0" r="0" b="0"/>
              <a:pathLst>
                <a:path w="285751" h="141814">
                  <a:moveTo>
                    <a:pt x="0" y="97701"/>
                  </a:moveTo>
                  <a:lnTo>
                    <a:pt x="0" y="97701"/>
                  </a:lnTo>
                  <a:lnTo>
                    <a:pt x="4740" y="97701"/>
                  </a:lnTo>
                  <a:lnTo>
                    <a:pt x="6137" y="98694"/>
                  </a:lnTo>
                  <a:lnTo>
                    <a:pt x="7068" y="100347"/>
                  </a:lnTo>
                  <a:lnTo>
                    <a:pt x="7688" y="102442"/>
                  </a:lnTo>
                  <a:lnTo>
                    <a:pt x="9094" y="103838"/>
                  </a:lnTo>
                  <a:lnTo>
                    <a:pt x="18479" y="108725"/>
                  </a:lnTo>
                  <a:lnTo>
                    <a:pt x="21249" y="111004"/>
                  </a:lnTo>
                  <a:lnTo>
                    <a:pt x="29618" y="113535"/>
                  </a:lnTo>
                  <a:lnTo>
                    <a:pt x="34628" y="114210"/>
                  </a:lnTo>
                  <a:lnTo>
                    <a:pt x="42841" y="112315"/>
                  </a:lnTo>
                  <a:lnTo>
                    <a:pt x="73067" y="94535"/>
                  </a:lnTo>
                  <a:lnTo>
                    <a:pt x="114470" y="59369"/>
                  </a:lnTo>
                  <a:lnTo>
                    <a:pt x="151751" y="17502"/>
                  </a:lnTo>
                  <a:lnTo>
                    <a:pt x="156742" y="11455"/>
                  </a:lnTo>
                  <a:lnTo>
                    <a:pt x="158960" y="5461"/>
                  </a:lnTo>
                  <a:lnTo>
                    <a:pt x="160543" y="3466"/>
                  </a:lnTo>
                  <a:lnTo>
                    <a:pt x="168267" y="0"/>
                  </a:lnTo>
                  <a:lnTo>
                    <a:pt x="168732" y="817"/>
                  </a:lnTo>
                  <a:lnTo>
                    <a:pt x="170574" y="14737"/>
                  </a:lnTo>
                  <a:lnTo>
                    <a:pt x="175776" y="24392"/>
                  </a:lnTo>
                  <a:lnTo>
                    <a:pt x="186172" y="68095"/>
                  </a:lnTo>
                  <a:lnTo>
                    <a:pt x="199833" y="103668"/>
                  </a:lnTo>
                  <a:lnTo>
                    <a:pt x="217324" y="126945"/>
                  </a:lnTo>
                  <a:lnTo>
                    <a:pt x="230969" y="136242"/>
                  </a:lnTo>
                  <a:lnTo>
                    <a:pt x="242840" y="140540"/>
                  </a:lnTo>
                  <a:lnTo>
                    <a:pt x="252641" y="141813"/>
                  </a:lnTo>
                  <a:lnTo>
                    <a:pt x="273782" y="134614"/>
                  </a:lnTo>
                  <a:lnTo>
                    <a:pt x="285750" y="12449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SMARTInkShape-80"/>
            <p:cNvSpPr/>
            <p:nvPr>
              <p:custDataLst>
                <p:tags r:id="rId18"/>
              </p:custDataLst>
            </p:nvPr>
          </p:nvSpPr>
          <p:spPr>
            <a:xfrm>
              <a:off x="2380087" y="3920255"/>
              <a:ext cx="200594" cy="232051"/>
            </a:xfrm>
            <a:custGeom>
              <a:avLst/>
              <a:gdLst/>
              <a:ahLst/>
              <a:cxnLst/>
              <a:rect l="0" t="0" r="0" b="0"/>
              <a:pathLst>
                <a:path w="200594" h="232051">
                  <a:moveTo>
                    <a:pt x="21999" y="44526"/>
                  </a:moveTo>
                  <a:lnTo>
                    <a:pt x="21999" y="44526"/>
                  </a:lnTo>
                  <a:lnTo>
                    <a:pt x="55536" y="59972"/>
                  </a:lnTo>
                  <a:lnTo>
                    <a:pt x="87446" y="62344"/>
                  </a:lnTo>
                  <a:lnTo>
                    <a:pt x="93420" y="59721"/>
                  </a:lnTo>
                  <a:lnTo>
                    <a:pt x="100599" y="54693"/>
                  </a:lnTo>
                  <a:lnTo>
                    <a:pt x="101581" y="51360"/>
                  </a:lnTo>
                  <a:lnTo>
                    <a:pt x="102211" y="41135"/>
                  </a:lnTo>
                  <a:lnTo>
                    <a:pt x="99652" y="35412"/>
                  </a:lnTo>
                  <a:lnTo>
                    <a:pt x="81371" y="14750"/>
                  </a:lnTo>
                  <a:lnTo>
                    <a:pt x="75507" y="11448"/>
                  </a:lnTo>
                  <a:lnTo>
                    <a:pt x="40408" y="498"/>
                  </a:lnTo>
                  <a:lnTo>
                    <a:pt x="23320" y="0"/>
                  </a:lnTo>
                  <a:lnTo>
                    <a:pt x="19903" y="951"/>
                  </a:lnTo>
                  <a:lnTo>
                    <a:pt x="17625" y="2578"/>
                  </a:lnTo>
                  <a:lnTo>
                    <a:pt x="907" y="25612"/>
                  </a:lnTo>
                  <a:lnTo>
                    <a:pt x="0" y="30924"/>
                  </a:lnTo>
                  <a:lnTo>
                    <a:pt x="6456" y="74036"/>
                  </a:lnTo>
                  <a:lnTo>
                    <a:pt x="16401" y="98911"/>
                  </a:lnTo>
                  <a:lnTo>
                    <a:pt x="44266" y="136722"/>
                  </a:lnTo>
                  <a:lnTo>
                    <a:pt x="85087" y="174113"/>
                  </a:lnTo>
                  <a:lnTo>
                    <a:pt x="127469" y="199034"/>
                  </a:lnTo>
                  <a:lnTo>
                    <a:pt x="166918" y="219556"/>
                  </a:lnTo>
                  <a:lnTo>
                    <a:pt x="200593" y="23205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2" name="SMARTInkShape-81"/>
          <p:cNvSpPr/>
          <p:nvPr>
            <p:custDataLst>
              <p:tags r:id="rId3"/>
            </p:custDataLst>
          </p:nvPr>
        </p:nvSpPr>
        <p:spPr>
          <a:xfrm>
            <a:off x="2938652" y="4018359"/>
            <a:ext cx="443605" cy="580154"/>
          </a:xfrm>
          <a:custGeom>
            <a:avLst/>
            <a:gdLst/>
            <a:ahLst/>
            <a:cxnLst/>
            <a:rect l="0" t="0" r="0" b="0"/>
            <a:pathLst>
              <a:path w="443605" h="580154">
                <a:moveTo>
                  <a:pt x="276036" y="26789"/>
                </a:moveTo>
                <a:lnTo>
                  <a:pt x="276036" y="26789"/>
                </a:lnTo>
                <a:lnTo>
                  <a:pt x="284597" y="26789"/>
                </a:lnTo>
                <a:lnTo>
                  <a:pt x="284856" y="22049"/>
                </a:lnTo>
                <a:lnTo>
                  <a:pt x="283901" y="20652"/>
                </a:lnTo>
                <a:lnTo>
                  <a:pt x="282271" y="19722"/>
                </a:lnTo>
                <a:lnTo>
                  <a:pt x="277267" y="18228"/>
                </a:lnTo>
                <a:lnTo>
                  <a:pt x="269150" y="11795"/>
                </a:lnTo>
                <a:lnTo>
                  <a:pt x="235167" y="902"/>
                </a:lnTo>
                <a:lnTo>
                  <a:pt x="192364" y="24"/>
                </a:lnTo>
                <a:lnTo>
                  <a:pt x="175727" y="1000"/>
                </a:lnTo>
                <a:lnTo>
                  <a:pt x="158068" y="7069"/>
                </a:lnTo>
                <a:lnTo>
                  <a:pt x="141533" y="11025"/>
                </a:lnTo>
                <a:lnTo>
                  <a:pt x="100386" y="29888"/>
                </a:lnTo>
                <a:lnTo>
                  <a:pt x="59737" y="51601"/>
                </a:lnTo>
                <a:lnTo>
                  <a:pt x="32112" y="87717"/>
                </a:lnTo>
                <a:lnTo>
                  <a:pt x="14112" y="129851"/>
                </a:lnTo>
                <a:lnTo>
                  <a:pt x="3186" y="161690"/>
                </a:lnTo>
                <a:lnTo>
                  <a:pt x="0" y="199288"/>
                </a:lnTo>
                <a:lnTo>
                  <a:pt x="2094" y="230366"/>
                </a:lnTo>
                <a:lnTo>
                  <a:pt x="6950" y="272275"/>
                </a:lnTo>
                <a:lnTo>
                  <a:pt x="16030" y="312634"/>
                </a:lnTo>
                <a:lnTo>
                  <a:pt x="33258" y="355149"/>
                </a:lnTo>
                <a:lnTo>
                  <a:pt x="51250" y="392504"/>
                </a:lnTo>
                <a:lnTo>
                  <a:pt x="79771" y="434856"/>
                </a:lnTo>
                <a:lnTo>
                  <a:pt x="109373" y="473102"/>
                </a:lnTo>
                <a:lnTo>
                  <a:pt x="151206" y="511692"/>
                </a:lnTo>
                <a:lnTo>
                  <a:pt x="195607" y="546671"/>
                </a:lnTo>
                <a:lnTo>
                  <a:pt x="232751" y="569762"/>
                </a:lnTo>
                <a:lnTo>
                  <a:pt x="258580" y="577269"/>
                </a:lnTo>
                <a:lnTo>
                  <a:pt x="299361" y="580153"/>
                </a:lnTo>
                <a:lnTo>
                  <a:pt x="329701" y="573246"/>
                </a:lnTo>
                <a:lnTo>
                  <a:pt x="349594" y="564190"/>
                </a:lnTo>
                <a:lnTo>
                  <a:pt x="367063" y="549380"/>
                </a:lnTo>
                <a:lnTo>
                  <a:pt x="394911" y="507703"/>
                </a:lnTo>
                <a:lnTo>
                  <a:pt x="409356" y="470373"/>
                </a:lnTo>
                <a:lnTo>
                  <a:pt x="418725" y="436695"/>
                </a:lnTo>
                <a:lnTo>
                  <a:pt x="427786" y="398936"/>
                </a:lnTo>
                <a:lnTo>
                  <a:pt x="434108" y="358974"/>
                </a:lnTo>
                <a:lnTo>
                  <a:pt x="438627" y="319352"/>
                </a:lnTo>
                <a:lnTo>
                  <a:pt x="443604" y="278840"/>
                </a:lnTo>
                <a:lnTo>
                  <a:pt x="442433" y="241700"/>
                </a:lnTo>
                <a:lnTo>
                  <a:pt x="438448" y="205561"/>
                </a:lnTo>
                <a:lnTo>
                  <a:pt x="434621" y="169717"/>
                </a:lnTo>
                <a:lnTo>
                  <a:pt x="424439" y="126790"/>
                </a:lnTo>
                <a:lnTo>
                  <a:pt x="406736" y="89648"/>
                </a:lnTo>
                <a:lnTo>
                  <a:pt x="390011" y="56293"/>
                </a:lnTo>
                <a:lnTo>
                  <a:pt x="370991" y="36523"/>
                </a:lnTo>
                <a:lnTo>
                  <a:pt x="330110" y="9785"/>
                </a:lnTo>
                <a:lnTo>
                  <a:pt x="316936" y="4349"/>
                </a:lnTo>
                <a:lnTo>
                  <a:pt x="273639" y="114"/>
                </a:lnTo>
                <a:lnTo>
                  <a:pt x="267106"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SMARTInkShape-82"/>
          <p:cNvSpPr/>
          <p:nvPr>
            <p:custDataLst>
              <p:tags r:id="rId4"/>
            </p:custDataLst>
          </p:nvPr>
        </p:nvSpPr>
        <p:spPr>
          <a:xfrm>
            <a:off x="1322936" y="3634383"/>
            <a:ext cx="632597" cy="686950"/>
          </a:xfrm>
          <a:custGeom>
            <a:avLst/>
            <a:gdLst/>
            <a:ahLst/>
            <a:cxnLst/>
            <a:rect l="0" t="0" r="0" b="0"/>
            <a:pathLst>
              <a:path w="632597" h="686950">
                <a:moveTo>
                  <a:pt x="364775" y="160734"/>
                </a:moveTo>
                <a:lnTo>
                  <a:pt x="364775" y="160734"/>
                </a:lnTo>
                <a:lnTo>
                  <a:pt x="344380" y="148461"/>
                </a:lnTo>
                <a:lnTo>
                  <a:pt x="302293" y="136134"/>
                </a:lnTo>
                <a:lnTo>
                  <a:pt x="284416" y="131948"/>
                </a:lnTo>
                <a:lnTo>
                  <a:pt x="266551" y="127070"/>
                </a:lnTo>
                <a:lnTo>
                  <a:pt x="228184" y="125196"/>
                </a:lnTo>
                <a:lnTo>
                  <a:pt x="192962" y="126031"/>
                </a:lnTo>
                <a:lnTo>
                  <a:pt x="150511" y="143109"/>
                </a:lnTo>
                <a:lnTo>
                  <a:pt x="132617" y="154519"/>
                </a:lnTo>
                <a:lnTo>
                  <a:pt x="90932" y="185947"/>
                </a:lnTo>
                <a:lnTo>
                  <a:pt x="50374" y="227804"/>
                </a:lnTo>
                <a:lnTo>
                  <a:pt x="26067" y="267507"/>
                </a:lnTo>
                <a:lnTo>
                  <a:pt x="7642" y="306221"/>
                </a:lnTo>
                <a:lnTo>
                  <a:pt x="432" y="335103"/>
                </a:lnTo>
                <a:lnTo>
                  <a:pt x="0" y="366054"/>
                </a:lnTo>
                <a:lnTo>
                  <a:pt x="7783" y="410682"/>
                </a:lnTo>
                <a:lnTo>
                  <a:pt x="22749" y="455329"/>
                </a:lnTo>
                <a:lnTo>
                  <a:pt x="41346" y="499977"/>
                </a:lnTo>
                <a:lnTo>
                  <a:pt x="67645" y="532401"/>
                </a:lnTo>
                <a:lnTo>
                  <a:pt x="109446" y="562674"/>
                </a:lnTo>
                <a:lnTo>
                  <a:pt x="142544" y="586146"/>
                </a:lnTo>
                <a:lnTo>
                  <a:pt x="165976" y="599983"/>
                </a:lnTo>
                <a:lnTo>
                  <a:pt x="188132" y="614005"/>
                </a:lnTo>
                <a:lnTo>
                  <a:pt x="231087" y="636885"/>
                </a:lnTo>
                <a:lnTo>
                  <a:pt x="275512" y="659179"/>
                </a:lnTo>
                <a:lnTo>
                  <a:pt x="311204" y="673780"/>
                </a:lnTo>
                <a:lnTo>
                  <a:pt x="355846" y="682754"/>
                </a:lnTo>
                <a:lnTo>
                  <a:pt x="400494" y="686949"/>
                </a:lnTo>
                <a:lnTo>
                  <a:pt x="427283" y="684752"/>
                </a:lnTo>
                <a:lnTo>
                  <a:pt x="470939" y="672330"/>
                </a:lnTo>
                <a:lnTo>
                  <a:pt x="508891" y="653030"/>
                </a:lnTo>
                <a:lnTo>
                  <a:pt x="548908" y="618966"/>
                </a:lnTo>
                <a:lnTo>
                  <a:pt x="579033" y="579625"/>
                </a:lnTo>
                <a:lnTo>
                  <a:pt x="601717" y="535675"/>
                </a:lnTo>
                <a:lnTo>
                  <a:pt x="614572" y="497395"/>
                </a:lnTo>
                <a:lnTo>
                  <a:pt x="623667" y="463553"/>
                </a:lnTo>
                <a:lnTo>
                  <a:pt x="629999" y="425745"/>
                </a:lnTo>
                <a:lnTo>
                  <a:pt x="631876" y="385769"/>
                </a:lnTo>
                <a:lnTo>
                  <a:pt x="632432" y="346143"/>
                </a:lnTo>
                <a:lnTo>
                  <a:pt x="632596" y="305628"/>
                </a:lnTo>
                <a:lnTo>
                  <a:pt x="629999" y="268489"/>
                </a:lnTo>
                <a:lnTo>
                  <a:pt x="620233" y="225124"/>
                </a:lnTo>
                <a:lnTo>
                  <a:pt x="601620" y="181758"/>
                </a:lnTo>
                <a:lnTo>
                  <a:pt x="578835" y="143500"/>
                </a:lnTo>
                <a:lnTo>
                  <a:pt x="550485" y="107280"/>
                </a:lnTo>
                <a:lnTo>
                  <a:pt x="507411" y="72237"/>
                </a:lnTo>
                <a:lnTo>
                  <a:pt x="478144" y="56461"/>
                </a:lnTo>
                <a:lnTo>
                  <a:pt x="441691" y="45502"/>
                </a:lnTo>
                <a:lnTo>
                  <a:pt x="402117" y="35971"/>
                </a:lnTo>
                <a:lnTo>
                  <a:pt x="362610" y="26864"/>
                </a:lnTo>
                <a:lnTo>
                  <a:pt x="322131" y="17881"/>
                </a:lnTo>
                <a:lnTo>
                  <a:pt x="285407" y="9116"/>
                </a:lnTo>
                <a:lnTo>
                  <a:pt x="248689"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7" name="SMARTInkShape-Group24"/>
          <p:cNvGrpSpPr/>
          <p:nvPr/>
        </p:nvGrpSpPr>
        <p:grpSpPr>
          <a:xfrm>
            <a:off x="2670253" y="4554141"/>
            <a:ext cx="660521" cy="625079"/>
            <a:chOff x="2670253" y="4554141"/>
            <a:chExt cx="660521" cy="625079"/>
          </a:xfrm>
        </p:grpSpPr>
        <p:sp>
          <p:nvSpPr>
            <p:cNvPr id="24" name="SMARTInkShape-83"/>
            <p:cNvSpPr/>
            <p:nvPr>
              <p:custDataLst>
                <p:tags r:id="rId8"/>
              </p:custDataLst>
            </p:nvPr>
          </p:nvSpPr>
          <p:spPr>
            <a:xfrm>
              <a:off x="2670253" y="4777508"/>
              <a:ext cx="401037" cy="329740"/>
            </a:xfrm>
            <a:custGeom>
              <a:avLst/>
              <a:gdLst/>
              <a:ahLst/>
              <a:cxnLst/>
              <a:rect l="0" t="0" r="0" b="0"/>
              <a:pathLst>
                <a:path w="401037" h="329740">
                  <a:moveTo>
                    <a:pt x="44372" y="205258"/>
                  </a:moveTo>
                  <a:lnTo>
                    <a:pt x="44372" y="205258"/>
                  </a:lnTo>
                  <a:lnTo>
                    <a:pt x="56801" y="205258"/>
                  </a:lnTo>
                  <a:lnTo>
                    <a:pt x="62464" y="202612"/>
                  </a:lnTo>
                  <a:lnTo>
                    <a:pt x="68288" y="199121"/>
                  </a:lnTo>
                  <a:lnTo>
                    <a:pt x="103078" y="187306"/>
                  </a:lnTo>
                  <a:lnTo>
                    <a:pt x="121690" y="172246"/>
                  </a:lnTo>
                  <a:lnTo>
                    <a:pt x="139616" y="153640"/>
                  </a:lnTo>
                  <a:lnTo>
                    <a:pt x="157812" y="125440"/>
                  </a:lnTo>
                  <a:lnTo>
                    <a:pt x="159935" y="108353"/>
                  </a:lnTo>
                  <a:lnTo>
                    <a:pt x="160445" y="64075"/>
                  </a:lnTo>
                  <a:lnTo>
                    <a:pt x="157806" y="55528"/>
                  </a:lnTo>
                  <a:lnTo>
                    <a:pt x="130646" y="16035"/>
                  </a:lnTo>
                  <a:lnTo>
                    <a:pt x="124719" y="12018"/>
                  </a:lnTo>
                  <a:lnTo>
                    <a:pt x="96214" y="1304"/>
                  </a:lnTo>
                  <a:lnTo>
                    <a:pt x="69535" y="0"/>
                  </a:lnTo>
                  <a:lnTo>
                    <a:pt x="62832" y="2576"/>
                  </a:lnTo>
                  <a:lnTo>
                    <a:pt x="56545" y="6036"/>
                  </a:lnTo>
                  <a:lnTo>
                    <a:pt x="47428" y="8976"/>
                  </a:lnTo>
                  <a:lnTo>
                    <a:pt x="41431" y="13180"/>
                  </a:lnTo>
                  <a:lnTo>
                    <a:pt x="20561" y="42785"/>
                  </a:lnTo>
                  <a:lnTo>
                    <a:pt x="12623" y="63521"/>
                  </a:lnTo>
                  <a:lnTo>
                    <a:pt x="2865" y="107053"/>
                  </a:lnTo>
                  <a:lnTo>
                    <a:pt x="0" y="151604"/>
                  </a:lnTo>
                  <a:lnTo>
                    <a:pt x="2424" y="180511"/>
                  </a:lnTo>
                  <a:lnTo>
                    <a:pt x="10752" y="222512"/>
                  </a:lnTo>
                  <a:lnTo>
                    <a:pt x="13029" y="228667"/>
                  </a:lnTo>
                  <a:lnTo>
                    <a:pt x="20851" y="238152"/>
                  </a:lnTo>
                  <a:lnTo>
                    <a:pt x="62868" y="267692"/>
                  </a:lnTo>
                  <a:lnTo>
                    <a:pt x="75413" y="272694"/>
                  </a:lnTo>
                  <a:lnTo>
                    <a:pt x="111629" y="276168"/>
                  </a:lnTo>
                  <a:lnTo>
                    <a:pt x="152154" y="269558"/>
                  </a:lnTo>
                  <a:lnTo>
                    <a:pt x="175857" y="265650"/>
                  </a:lnTo>
                  <a:lnTo>
                    <a:pt x="189130" y="259880"/>
                  </a:lnTo>
                  <a:lnTo>
                    <a:pt x="231983" y="234776"/>
                  </a:lnTo>
                  <a:lnTo>
                    <a:pt x="264257" y="207810"/>
                  </a:lnTo>
                  <a:lnTo>
                    <a:pt x="287894" y="172478"/>
                  </a:lnTo>
                  <a:lnTo>
                    <a:pt x="308261" y="131833"/>
                  </a:lnTo>
                  <a:lnTo>
                    <a:pt x="311736" y="113506"/>
                  </a:lnTo>
                  <a:lnTo>
                    <a:pt x="312217" y="95171"/>
                  </a:lnTo>
                  <a:lnTo>
                    <a:pt x="309596" y="89192"/>
                  </a:lnTo>
                  <a:lnTo>
                    <a:pt x="303336" y="80246"/>
                  </a:lnTo>
                  <a:lnTo>
                    <a:pt x="321425" y="100979"/>
                  </a:lnTo>
                  <a:lnTo>
                    <a:pt x="351151" y="143873"/>
                  </a:lnTo>
                  <a:lnTo>
                    <a:pt x="371549" y="182274"/>
                  </a:lnTo>
                  <a:lnTo>
                    <a:pt x="389632" y="225252"/>
                  </a:lnTo>
                  <a:lnTo>
                    <a:pt x="397585" y="244696"/>
                  </a:lnTo>
                  <a:lnTo>
                    <a:pt x="401036" y="276634"/>
                  </a:lnTo>
                  <a:lnTo>
                    <a:pt x="392434" y="308432"/>
                  </a:lnTo>
                  <a:lnTo>
                    <a:pt x="388243" y="314943"/>
                  </a:lnTo>
                  <a:lnTo>
                    <a:pt x="375565" y="324188"/>
                  </a:lnTo>
                  <a:lnTo>
                    <a:pt x="363982" y="328470"/>
                  </a:lnTo>
                  <a:lnTo>
                    <a:pt x="349525" y="329739"/>
                  </a:lnTo>
                  <a:lnTo>
                    <a:pt x="341061" y="327390"/>
                  </a:lnTo>
                  <a:lnTo>
                    <a:pt x="300086" y="305356"/>
                  </a:lnTo>
                  <a:lnTo>
                    <a:pt x="283409" y="290369"/>
                  </a:lnTo>
                  <a:lnTo>
                    <a:pt x="258685" y="24990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 name="SMARTInkShape-84"/>
            <p:cNvSpPr/>
            <p:nvPr>
              <p:custDataLst>
                <p:tags r:id="rId9"/>
              </p:custDataLst>
            </p:nvPr>
          </p:nvSpPr>
          <p:spPr>
            <a:xfrm>
              <a:off x="3053953" y="4554141"/>
              <a:ext cx="133946" cy="625079"/>
            </a:xfrm>
            <a:custGeom>
              <a:avLst/>
              <a:gdLst/>
              <a:ahLst/>
              <a:cxnLst/>
              <a:rect l="0" t="0" r="0" b="0"/>
              <a:pathLst>
                <a:path w="133946" h="625079">
                  <a:moveTo>
                    <a:pt x="0" y="0"/>
                  </a:moveTo>
                  <a:lnTo>
                    <a:pt x="0" y="0"/>
                  </a:lnTo>
                  <a:lnTo>
                    <a:pt x="26470" y="29115"/>
                  </a:lnTo>
                  <a:lnTo>
                    <a:pt x="47607" y="73337"/>
                  </a:lnTo>
                  <a:lnTo>
                    <a:pt x="53391" y="114660"/>
                  </a:lnTo>
                  <a:lnTo>
                    <a:pt x="60358" y="149287"/>
                  </a:lnTo>
                  <a:lnTo>
                    <a:pt x="68706" y="185675"/>
                  </a:lnTo>
                  <a:lnTo>
                    <a:pt x="76471" y="226442"/>
                  </a:lnTo>
                  <a:lnTo>
                    <a:pt x="80205" y="265090"/>
                  </a:lnTo>
                  <a:lnTo>
                    <a:pt x="86162" y="307520"/>
                  </a:lnTo>
                  <a:lnTo>
                    <a:pt x="89360" y="351511"/>
                  </a:lnTo>
                  <a:lnTo>
                    <a:pt x="96151" y="394972"/>
                  </a:lnTo>
                  <a:lnTo>
                    <a:pt x="103455" y="433426"/>
                  </a:lnTo>
                  <a:lnTo>
                    <a:pt x="106060" y="469955"/>
                  </a:lnTo>
                  <a:lnTo>
                    <a:pt x="107824" y="505914"/>
                  </a:lnTo>
                  <a:lnTo>
                    <a:pt x="113197" y="540712"/>
                  </a:lnTo>
                  <a:lnTo>
                    <a:pt x="120446" y="584092"/>
                  </a:lnTo>
                  <a:lnTo>
                    <a:pt x="124897" y="622731"/>
                  </a:lnTo>
                  <a:lnTo>
                    <a:pt x="125929" y="623514"/>
                  </a:lnTo>
                  <a:lnTo>
                    <a:pt x="133945" y="62507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 name="SMARTInkShape-85"/>
            <p:cNvSpPr/>
            <p:nvPr>
              <p:custDataLst>
                <p:tags r:id="rId10"/>
              </p:custDataLst>
            </p:nvPr>
          </p:nvSpPr>
          <p:spPr>
            <a:xfrm>
              <a:off x="3062883" y="4804175"/>
              <a:ext cx="267891" cy="17857"/>
            </a:xfrm>
            <a:custGeom>
              <a:avLst/>
              <a:gdLst/>
              <a:ahLst/>
              <a:cxnLst/>
              <a:rect l="0" t="0" r="0" b="0"/>
              <a:pathLst>
                <a:path w="267891" h="17857">
                  <a:moveTo>
                    <a:pt x="267890" y="17856"/>
                  </a:moveTo>
                  <a:lnTo>
                    <a:pt x="267890" y="17856"/>
                  </a:lnTo>
                  <a:lnTo>
                    <a:pt x="255462" y="17856"/>
                  </a:lnTo>
                  <a:lnTo>
                    <a:pt x="249799" y="15211"/>
                  </a:lnTo>
                  <a:lnTo>
                    <a:pt x="246900" y="13116"/>
                  </a:lnTo>
                  <a:lnTo>
                    <a:pt x="207272" y="4554"/>
                  </a:lnTo>
                  <a:lnTo>
                    <a:pt x="170037" y="897"/>
                  </a:lnTo>
                  <a:lnTo>
                    <a:pt x="129805" y="115"/>
                  </a:lnTo>
                  <a:lnTo>
                    <a:pt x="88752" y="12"/>
                  </a:lnTo>
                  <a:lnTo>
                    <a:pt x="48730" y="0"/>
                  </a:lnTo>
                  <a:lnTo>
                    <a:pt x="28146" y="989"/>
                  </a:lnTo>
                  <a:lnTo>
                    <a:pt x="0" y="892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31" name="SMARTInkShape-Group25"/>
          <p:cNvGrpSpPr/>
          <p:nvPr/>
        </p:nvGrpSpPr>
        <p:grpSpPr>
          <a:xfrm>
            <a:off x="937720" y="5679281"/>
            <a:ext cx="651733" cy="587541"/>
            <a:chOff x="937720" y="5679281"/>
            <a:chExt cx="651733" cy="587541"/>
          </a:xfrm>
        </p:grpSpPr>
        <p:sp>
          <p:nvSpPr>
            <p:cNvPr id="28" name="SMARTInkShape-86"/>
            <p:cNvSpPr/>
            <p:nvPr>
              <p:custDataLst>
                <p:tags r:id="rId5"/>
              </p:custDataLst>
            </p:nvPr>
          </p:nvSpPr>
          <p:spPr>
            <a:xfrm>
              <a:off x="937720" y="5902679"/>
              <a:ext cx="374929" cy="364143"/>
            </a:xfrm>
            <a:custGeom>
              <a:avLst/>
              <a:gdLst/>
              <a:ahLst/>
              <a:cxnLst/>
              <a:rect l="0" t="0" r="0" b="0"/>
              <a:pathLst>
                <a:path w="374929" h="364143">
                  <a:moveTo>
                    <a:pt x="8827" y="187368"/>
                  </a:moveTo>
                  <a:lnTo>
                    <a:pt x="8827" y="187368"/>
                  </a:lnTo>
                  <a:lnTo>
                    <a:pt x="13567" y="192108"/>
                  </a:lnTo>
                  <a:lnTo>
                    <a:pt x="15895" y="197081"/>
                  </a:lnTo>
                  <a:lnTo>
                    <a:pt x="16515" y="199797"/>
                  </a:lnTo>
                  <a:lnTo>
                    <a:pt x="17921" y="201607"/>
                  </a:lnTo>
                  <a:lnTo>
                    <a:pt x="39052" y="211046"/>
                  </a:lnTo>
                  <a:lnTo>
                    <a:pt x="49753" y="214227"/>
                  </a:lnTo>
                  <a:lnTo>
                    <a:pt x="60200" y="220021"/>
                  </a:lnTo>
                  <a:lnTo>
                    <a:pt x="92500" y="227962"/>
                  </a:lnTo>
                  <a:lnTo>
                    <a:pt x="121781" y="222653"/>
                  </a:lnTo>
                  <a:lnTo>
                    <a:pt x="136663" y="216123"/>
                  </a:lnTo>
                  <a:lnTo>
                    <a:pt x="163486" y="193281"/>
                  </a:lnTo>
                  <a:lnTo>
                    <a:pt x="190394" y="153228"/>
                  </a:lnTo>
                  <a:lnTo>
                    <a:pt x="202139" y="112872"/>
                  </a:lnTo>
                  <a:lnTo>
                    <a:pt x="204866" y="83177"/>
                  </a:lnTo>
                  <a:lnTo>
                    <a:pt x="197555" y="47468"/>
                  </a:lnTo>
                  <a:lnTo>
                    <a:pt x="195169" y="42508"/>
                  </a:lnTo>
                  <a:lnTo>
                    <a:pt x="166829" y="14882"/>
                  </a:lnTo>
                  <a:lnTo>
                    <a:pt x="148590" y="3843"/>
                  </a:lnTo>
                  <a:lnTo>
                    <a:pt x="136669" y="1029"/>
                  </a:lnTo>
                  <a:lnTo>
                    <a:pt x="109618" y="0"/>
                  </a:lnTo>
                  <a:lnTo>
                    <a:pt x="100587" y="2559"/>
                  </a:lnTo>
                  <a:lnTo>
                    <a:pt x="55953" y="26704"/>
                  </a:lnTo>
                  <a:lnTo>
                    <a:pt x="48623" y="33610"/>
                  </a:lnTo>
                  <a:lnTo>
                    <a:pt x="23753" y="77391"/>
                  </a:lnTo>
                  <a:lnTo>
                    <a:pt x="5854" y="117708"/>
                  </a:lnTo>
                  <a:lnTo>
                    <a:pt x="682" y="160813"/>
                  </a:lnTo>
                  <a:lnTo>
                    <a:pt x="0" y="205258"/>
                  </a:lnTo>
                  <a:lnTo>
                    <a:pt x="2563" y="240952"/>
                  </a:lnTo>
                  <a:lnTo>
                    <a:pt x="12330" y="271925"/>
                  </a:lnTo>
                  <a:lnTo>
                    <a:pt x="41765" y="314265"/>
                  </a:lnTo>
                  <a:lnTo>
                    <a:pt x="58384" y="326059"/>
                  </a:lnTo>
                  <a:lnTo>
                    <a:pt x="80727" y="334846"/>
                  </a:lnTo>
                  <a:lnTo>
                    <a:pt x="124876" y="338792"/>
                  </a:lnTo>
                  <a:lnTo>
                    <a:pt x="153753" y="336452"/>
                  </a:lnTo>
                  <a:lnTo>
                    <a:pt x="183085" y="326728"/>
                  </a:lnTo>
                  <a:lnTo>
                    <a:pt x="221099" y="302599"/>
                  </a:lnTo>
                  <a:lnTo>
                    <a:pt x="265747" y="260592"/>
                  </a:lnTo>
                  <a:lnTo>
                    <a:pt x="291197" y="230605"/>
                  </a:lnTo>
                  <a:lnTo>
                    <a:pt x="311599" y="187182"/>
                  </a:lnTo>
                  <a:lnTo>
                    <a:pt x="326217" y="148832"/>
                  </a:lnTo>
                  <a:lnTo>
                    <a:pt x="329759" y="111370"/>
                  </a:lnTo>
                  <a:lnTo>
                    <a:pt x="330249" y="71432"/>
                  </a:lnTo>
                  <a:lnTo>
                    <a:pt x="330292" y="47773"/>
                  </a:lnTo>
                  <a:lnTo>
                    <a:pt x="327648" y="43305"/>
                  </a:lnTo>
                  <a:lnTo>
                    <a:pt x="321734" y="36016"/>
                  </a:lnTo>
                  <a:lnTo>
                    <a:pt x="321398" y="48031"/>
                  </a:lnTo>
                  <a:lnTo>
                    <a:pt x="324026" y="53673"/>
                  </a:lnTo>
                  <a:lnTo>
                    <a:pt x="326116" y="56565"/>
                  </a:lnTo>
                  <a:lnTo>
                    <a:pt x="339846" y="98310"/>
                  </a:lnTo>
                  <a:lnTo>
                    <a:pt x="357139" y="136456"/>
                  </a:lnTo>
                  <a:lnTo>
                    <a:pt x="367881" y="180535"/>
                  </a:lnTo>
                  <a:lnTo>
                    <a:pt x="374014" y="222370"/>
                  </a:lnTo>
                  <a:lnTo>
                    <a:pt x="374822" y="260083"/>
                  </a:lnTo>
                  <a:lnTo>
                    <a:pt x="374928" y="296554"/>
                  </a:lnTo>
                  <a:lnTo>
                    <a:pt x="373945" y="312294"/>
                  </a:lnTo>
                  <a:lnTo>
                    <a:pt x="367813" y="331318"/>
                  </a:lnTo>
                  <a:lnTo>
                    <a:pt x="353953" y="350436"/>
                  </a:lnTo>
                  <a:lnTo>
                    <a:pt x="345133" y="359818"/>
                  </a:lnTo>
                  <a:lnTo>
                    <a:pt x="336559" y="363231"/>
                  </a:lnTo>
                  <a:lnTo>
                    <a:pt x="331495" y="364142"/>
                  </a:lnTo>
                  <a:lnTo>
                    <a:pt x="323222" y="362507"/>
                  </a:lnTo>
                  <a:lnTo>
                    <a:pt x="316238" y="359465"/>
                  </a:lnTo>
                  <a:lnTo>
                    <a:pt x="295898" y="352612"/>
                  </a:lnTo>
                  <a:lnTo>
                    <a:pt x="283944" y="344698"/>
                  </a:lnTo>
                  <a:lnTo>
                    <a:pt x="258858" y="3123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9" name="SMARTInkShape-87"/>
            <p:cNvSpPr/>
            <p:nvPr>
              <p:custDataLst>
                <p:tags r:id="rId6"/>
              </p:custDataLst>
            </p:nvPr>
          </p:nvSpPr>
          <p:spPr>
            <a:xfrm>
              <a:off x="1393067" y="5679281"/>
              <a:ext cx="26755" cy="587382"/>
            </a:xfrm>
            <a:custGeom>
              <a:avLst/>
              <a:gdLst/>
              <a:ahLst/>
              <a:cxnLst/>
              <a:rect l="0" t="0" r="0" b="0"/>
              <a:pathLst>
                <a:path w="26755" h="587382">
                  <a:moveTo>
                    <a:pt x="8894" y="0"/>
                  </a:moveTo>
                  <a:lnTo>
                    <a:pt x="8894" y="0"/>
                  </a:lnTo>
                  <a:lnTo>
                    <a:pt x="13635" y="0"/>
                  </a:lnTo>
                  <a:lnTo>
                    <a:pt x="15031" y="992"/>
                  </a:lnTo>
                  <a:lnTo>
                    <a:pt x="15962" y="2646"/>
                  </a:lnTo>
                  <a:lnTo>
                    <a:pt x="25480" y="42240"/>
                  </a:lnTo>
                  <a:lnTo>
                    <a:pt x="26502" y="79855"/>
                  </a:lnTo>
                  <a:lnTo>
                    <a:pt x="26679" y="113840"/>
                  </a:lnTo>
                  <a:lnTo>
                    <a:pt x="26731" y="150037"/>
                  </a:lnTo>
                  <a:lnTo>
                    <a:pt x="26747" y="191740"/>
                  </a:lnTo>
                  <a:lnTo>
                    <a:pt x="26751" y="235516"/>
                  </a:lnTo>
                  <a:lnTo>
                    <a:pt x="25761" y="279906"/>
                  </a:lnTo>
                  <a:lnTo>
                    <a:pt x="20616" y="324477"/>
                  </a:lnTo>
                  <a:lnTo>
                    <a:pt x="17659" y="368111"/>
                  </a:lnTo>
                  <a:lnTo>
                    <a:pt x="11932" y="406616"/>
                  </a:lnTo>
                  <a:lnTo>
                    <a:pt x="8802" y="443160"/>
                  </a:lnTo>
                  <a:lnTo>
                    <a:pt x="3024" y="479124"/>
                  </a:lnTo>
                  <a:lnTo>
                    <a:pt x="871" y="513922"/>
                  </a:lnTo>
                  <a:lnTo>
                    <a:pt x="84" y="557303"/>
                  </a:lnTo>
                  <a:lnTo>
                    <a:pt x="0" y="572034"/>
                  </a:lnTo>
                  <a:lnTo>
                    <a:pt x="2626" y="579344"/>
                  </a:lnTo>
                  <a:lnTo>
                    <a:pt x="7656" y="587381"/>
                  </a:lnTo>
                  <a:lnTo>
                    <a:pt x="9061" y="587048"/>
                  </a:lnTo>
                  <a:lnTo>
                    <a:pt x="26754" y="57150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0" name="SMARTInkShape-88"/>
            <p:cNvSpPr/>
            <p:nvPr>
              <p:custDataLst>
                <p:tags r:id="rId7"/>
              </p:custDataLst>
            </p:nvPr>
          </p:nvSpPr>
          <p:spPr>
            <a:xfrm>
              <a:off x="1393031" y="5938242"/>
              <a:ext cx="196422" cy="17861"/>
            </a:xfrm>
            <a:custGeom>
              <a:avLst/>
              <a:gdLst/>
              <a:ahLst/>
              <a:cxnLst/>
              <a:rect l="0" t="0" r="0" b="0"/>
              <a:pathLst>
                <a:path w="196422" h="17861">
                  <a:moveTo>
                    <a:pt x="187524" y="17860"/>
                  </a:moveTo>
                  <a:lnTo>
                    <a:pt x="187524" y="17860"/>
                  </a:lnTo>
                  <a:lnTo>
                    <a:pt x="196421" y="17860"/>
                  </a:lnTo>
                  <a:lnTo>
                    <a:pt x="175204" y="17860"/>
                  </a:lnTo>
                  <a:lnTo>
                    <a:pt x="133697" y="9482"/>
                  </a:lnTo>
                  <a:lnTo>
                    <a:pt x="95559" y="6332"/>
                  </a:lnTo>
                  <a:lnTo>
                    <a:pt x="53227" y="834"/>
                  </a:lnTo>
                  <a:lnTo>
                    <a:pt x="9933" y="33"/>
                  </a:lnTo>
                  <a:lnTo>
                    <a:pt x="0"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8762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auxiliaires</a:t>
            </a:r>
            <a:endParaRPr lang="fr-FR" dirty="0"/>
          </a:p>
        </p:txBody>
      </p:sp>
      <p:sp>
        <p:nvSpPr>
          <p:cNvPr id="3" name="Espace réservé du contenu 2"/>
          <p:cNvSpPr>
            <a:spLocks noGrp="1"/>
          </p:cNvSpPr>
          <p:nvPr>
            <p:ph idx="1"/>
          </p:nvPr>
        </p:nvSpPr>
        <p:spPr>
          <a:xfrm>
            <a:off x="0" y="1753714"/>
            <a:ext cx="9144000" cy="5104286"/>
          </a:xfrm>
        </p:spPr>
        <p:txBody>
          <a:bodyPr>
            <a:normAutofit/>
          </a:bodyPr>
          <a:lstStyle/>
          <a:p>
            <a:r>
              <a:rPr lang="fr-FR" sz="2800" dirty="0" smtClean="0"/>
              <a:t>La majorité des verbes se conjuguent avec l’auxiliaire « avoir » aux temps composés.</a:t>
            </a:r>
          </a:p>
          <a:p>
            <a:r>
              <a:rPr lang="fr-FR" sz="2800" dirty="0" smtClean="0"/>
              <a:t>Certains verbes se conjuguent toutefois avec l’auxiliaire « être ». Ce sont des verbes perfectifs (mais pas tous): naître, mourir, entrer, sortir</a:t>
            </a:r>
            <a:r>
              <a:rPr lang="mr-IN" sz="2800" dirty="0" smtClean="0"/>
              <a:t>…</a:t>
            </a:r>
            <a:endParaRPr lang="fr-FR" sz="2800" dirty="0" smtClean="0"/>
          </a:p>
          <a:p>
            <a:r>
              <a:rPr lang="fr-FR" sz="2800" dirty="0" smtClean="0"/>
              <a:t>Certains verbes ont deux auxiliaires, selon leurs compléments:</a:t>
            </a:r>
            <a:br>
              <a:rPr lang="fr-FR" sz="2800" dirty="0" smtClean="0"/>
            </a:br>
            <a:r>
              <a:rPr lang="fr-FR" sz="2800" dirty="0" smtClean="0"/>
              <a:t>Ex: Fernande est descendue au sous-sol / Fernande a descendu l’escalier pour aller au sous-sol.</a:t>
            </a:r>
            <a:endParaRPr lang="fr-FR" dirty="0" smtClean="0"/>
          </a:p>
          <a:p>
            <a:endParaRPr lang="fr-FR" dirty="0"/>
          </a:p>
        </p:txBody>
      </p:sp>
      <p:sp>
        <p:nvSpPr>
          <p:cNvPr id="4" name="SMARTInkShape-89"/>
          <p:cNvSpPr/>
          <p:nvPr>
            <p:custDataLst>
              <p:tags r:id="rId1"/>
            </p:custDataLst>
          </p:nvPr>
        </p:nvSpPr>
        <p:spPr>
          <a:xfrm>
            <a:off x="2000250" y="6054364"/>
            <a:ext cx="1348384" cy="160558"/>
          </a:xfrm>
          <a:custGeom>
            <a:avLst/>
            <a:gdLst/>
            <a:ahLst/>
            <a:cxnLst/>
            <a:rect l="0" t="0" r="0" b="0"/>
            <a:pathLst>
              <a:path w="1348384" h="160558">
                <a:moveTo>
                  <a:pt x="1348383" y="8894"/>
                </a:moveTo>
                <a:lnTo>
                  <a:pt x="1348383" y="8894"/>
                </a:lnTo>
                <a:lnTo>
                  <a:pt x="1343642" y="13634"/>
                </a:lnTo>
                <a:lnTo>
                  <a:pt x="1341315" y="18607"/>
                </a:lnTo>
                <a:lnTo>
                  <a:pt x="1339821" y="25144"/>
                </a:lnTo>
                <a:lnTo>
                  <a:pt x="1331797" y="34300"/>
                </a:lnTo>
                <a:lnTo>
                  <a:pt x="1328444" y="35068"/>
                </a:lnTo>
                <a:lnTo>
                  <a:pt x="1326160" y="35273"/>
                </a:lnTo>
                <a:lnTo>
                  <a:pt x="1324638" y="36402"/>
                </a:lnTo>
                <a:lnTo>
                  <a:pt x="1322947" y="40302"/>
                </a:lnTo>
                <a:lnTo>
                  <a:pt x="1321504" y="41739"/>
                </a:lnTo>
                <a:lnTo>
                  <a:pt x="1312579" y="45352"/>
                </a:lnTo>
                <a:lnTo>
                  <a:pt x="1305804" y="50674"/>
                </a:lnTo>
                <a:lnTo>
                  <a:pt x="1297512" y="52692"/>
                </a:lnTo>
                <a:lnTo>
                  <a:pt x="1253132" y="53540"/>
                </a:lnTo>
                <a:lnTo>
                  <a:pt x="1247179" y="53541"/>
                </a:lnTo>
                <a:lnTo>
                  <a:pt x="1241227" y="50896"/>
                </a:lnTo>
                <a:lnTo>
                  <a:pt x="1238250" y="48801"/>
                </a:lnTo>
                <a:lnTo>
                  <a:pt x="1224580" y="45854"/>
                </a:lnTo>
                <a:lnTo>
                  <a:pt x="1184569" y="43693"/>
                </a:lnTo>
                <a:lnTo>
                  <a:pt x="1148944" y="36517"/>
                </a:lnTo>
                <a:lnTo>
                  <a:pt x="1107281" y="35732"/>
                </a:lnTo>
                <a:lnTo>
                  <a:pt x="1068917" y="33041"/>
                </a:lnTo>
                <a:lnTo>
                  <a:pt x="1027466" y="24659"/>
                </a:lnTo>
                <a:lnTo>
                  <a:pt x="988598" y="11356"/>
                </a:lnTo>
                <a:lnTo>
                  <a:pt x="966282" y="6977"/>
                </a:lnTo>
                <a:lnTo>
                  <a:pt x="944457" y="2042"/>
                </a:lnTo>
                <a:lnTo>
                  <a:pt x="901623" y="237"/>
                </a:lnTo>
                <a:lnTo>
                  <a:pt x="857214" y="0"/>
                </a:lnTo>
                <a:lnTo>
                  <a:pt x="812597" y="2614"/>
                </a:lnTo>
                <a:lnTo>
                  <a:pt x="772142" y="7653"/>
                </a:lnTo>
                <a:lnTo>
                  <a:pt x="733062" y="14786"/>
                </a:lnTo>
                <a:lnTo>
                  <a:pt x="696679" y="19869"/>
                </a:lnTo>
                <a:lnTo>
                  <a:pt x="656089" y="25394"/>
                </a:lnTo>
                <a:lnTo>
                  <a:pt x="616982" y="33613"/>
                </a:lnTo>
                <a:lnTo>
                  <a:pt x="577949" y="44792"/>
                </a:lnTo>
                <a:lnTo>
                  <a:pt x="537055" y="56554"/>
                </a:lnTo>
                <a:lnTo>
                  <a:pt x="499322" y="68432"/>
                </a:lnTo>
                <a:lnTo>
                  <a:pt x="457326" y="80332"/>
                </a:lnTo>
                <a:lnTo>
                  <a:pt x="420073" y="87497"/>
                </a:lnTo>
                <a:lnTo>
                  <a:pt x="384051" y="95050"/>
                </a:lnTo>
                <a:lnTo>
                  <a:pt x="348273" y="100216"/>
                </a:lnTo>
                <a:lnTo>
                  <a:pt x="309748" y="106211"/>
                </a:lnTo>
                <a:lnTo>
                  <a:pt x="267523" y="111741"/>
                </a:lnTo>
                <a:lnTo>
                  <a:pt x="230262" y="118128"/>
                </a:lnTo>
                <a:lnTo>
                  <a:pt x="193409" y="131206"/>
                </a:lnTo>
                <a:lnTo>
                  <a:pt x="150729" y="142679"/>
                </a:lnTo>
                <a:lnTo>
                  <a:pt x="132263" y="149679"/>
                </a:lnTo>
                <a:lnTo>
                  <a:pt x="96915" y="151646"/>
                </a:lnTo>
                <a:lnTo>
                  <a:pt x="90037" y="149068"/>
                </a:lnTo>
                <a:lnTo>
                  <a:pt x="83673" y="145608"/>
                </a:lnTo>
                <a:lnTo>
                  <a:pt x="71502" y="143386"/>
                </a:lnTo>
                <a:lnTo>
                  <a:pt x="41673" y="142848"/>
                </a:lnTo>
                <a:lnTo>
                  <a:pt x="35719" y="145489"/>
                </a:lnTo>
                <a:lnTo>
                  <a:pt x="32743" y="147582"/>
                </a:lnTo>
                <a:lnTo>
                  <a:pt x="29435" y="152554"/>
                </a:lnTo>
                <a:lnTo>
                  <a:pt x="28553" y="155269"/>
                </a:lnTo>
                <a:lnTo>
                  <a:pt x="26973" y="157079"/>
                </a:lnTo>
                <a:lnTo>
                  <a:pt x="22571" y="159089"/>
                </a:lnTo>
                <a:lnTo>
                  <a:pt x="10585" y="160557"/>
                </a:lnTo>
                <a:lnTo>
                  <a:pt x="1387" y="152998"/>
                </a:lnTo>
                <a:lnTo>
                  <a:pt x="616" y="149669"/>
                </a:lnTo>
                <a:lnTo>
                  <a:pt x="0" y="14283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3227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auxiliaires</a:t>
            </a:r>
            <a:endParaRPr lang="fr-FR" dirty="0"/>
          </a:p>
        </p:txBody>
      </p:sp>
      <p:sp>
        <p:nvSpPr>
          <p:cNvPr id="3" name="Espace réservé du contenu 2"/>
          <p:cNvSpPr>
            <a:spLocks noGrp="1"/>
          </p:cNvSpPr>
          <p:nvPr>
            <p:ph idx="1"/>
          </p:nvPr>
        </p:nvSpPr>
        <p:spPr>
          <a:xfrm>
            <a:off x="0" y="1753714"/>
            <a:ext cx="9144000" cy="5104286"/>
          </a:xfrm>
        </p:spPr>
        <p:txBody>
          <a:bodyPr>
            <a:normAutofit/>
          </a:bodyPr>
          <a:lstStyle/>
          <a:p>
            <a:r>
              <a:rPr lang="fr-FR" sz="2800" dirty="0" smtClean="0"/>
              <a:t>Tous les verbes transitifs se conjuguent avec l’auxiliaire « avoir ».</a:t>
            </a:r>
            <a:br>
              <a:rPr lang="fr-FR" sz="2800" dirty="0" smtClean="0"/>
            </a:br>
            <a:r>
              <a:rPr lang="fr-FR" sz="2800" dirty="0" smtClean="0"/>
              <a:t>Ex: J’ai mangé une pomme.</a:t>
            </a:r>
          </a:p>
          <a:p>
            <a:r>
              <a:rPr lang="fr-FR" sz="2800" dirty="0" smtClean="0"/>
              <a:t>Tous les verbes pronominaux se conjuguent avec l’auxiliaire « être »</a:t>
            </a:r>
            <a:br>
              <a:rPr lang="fr-FR" sz="2800" dirty="0" smtClean="0"/>
            </a:br>
            <a:r>
              <a:rPr lang="fr-FR" sz="2800" dirty="0" smtClean="0"/>
              <a:t>Ex: Je me suis promené dans le petit jardin.</a:t>
            </a:r>
          </a:p>
          <a:p>
            <a:r>
              <a:rPr lang="fr-FR" sz="2800" dirty="0" smtClean="0"/>
              <a:t>À la voix passive, tous les verbes se conjuguent avec l’auxiliaire « être ».</a:t>
            </a:r>
            <a:br>
              <a:rPr lang="fr-FR" sz="2800" dirty="0" smtClean="0"/>
            </a:br>
            <a:r>
              <a:rPr lang="fr-FR" sz="2800" dirty="0" smtClean="0"/>
              <a:t>Ex: La souris est mangée par le chat.</a:t>
            </a:r>
            <a:endParaRPr lang="fr-FR" dirty="0" smtClean="0"/>
          </a:p>
          <a:p>
            <a:endParaRPr lang="fr-FR" dirty="0"/>
          </a:p>
        </p:txBody>
      </p:sp>
    </p:spTree>
    <p:extLst>
      <p:ext uri="{BB962C8B-B14F-4D97-AF65-F5344CB8AC3E}">
        <p14:creationId xmlns:p14="http://schemas.microsoft.com/office/powerpoint/2010/main" val="21313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auxiliaires</a:t>
            </a:r>
            <a:endParaRPr lang="fr-FR" dirty="0"/>
          </a:p>
        </p:txBody>
      </p:sp>
      <p:sp>
        <p:nvSpPr>
          <p:cNvPr id="3" name="Espace réservé du contenu 2"/>
          <p:cNvSpPr>
            <a:spLocks noGrp="1"/>
          </p:cNvSpPr>
          <p:nvPr>
            <p:ph idx="1"/>
          </p:nvPr>
        </p:nvSpPr>
        <p:spPr>
          <a:xfrm>
            <a:off x="0" y="1708358"/>
            <a:ext cx="9144000" cy="5149642"/>
          </a:xfrm>
        </p:spPr>
        <p:txBody>
          <a:bodyPr>
            <a:normAutofit/>
          </a:bodyPr>
          <a:lstStyle/>
          <a:p>
            <a:r>
              <a:rPr lang="fr-FR" sz="4000" dirty="0" smtClean="0"/>
              <a:t>Il </a:t>
            </a:r>
            <a:r>
              <a:rPr lang="mr-IN" sz="4000" dirty="0" smtClean="0"/>
              <a:t>…</a:t>
            </a:r>
            <a:r>
              <a:rPr lang="fr-FR" sz="4000" dirty="0" smtClean="0"/>
              <a:t> sorti de sa chambre.</a:t>
            </a:r>
          </a:p>
          <a:p>
            <a:r>
              <a:rPr lang="fr-FR" sz="4000" dirty="0" smtClean="0"/>
              <a:t>Il </a:t>
            </a:r>
            <a:r>
              <a:rPr lang="mr-IN" sz="4000" dirty="0" smtClean="0"/>
              <a:t>…</a:t>
            </a:r>
            <a:r>
              <a:rPr lang="fr-FR" sz="4000" dirty="0" smtClean="0"/>
              <a:t> sorti des pièces de sa poche.</a:t>
            </a:r>
          </a:p>
          <a:p>
            <a:r>
              <a:rPr lang="fr-FR" sz="4000" dirty="0" smtClean="0"/>
              <a:t>Le peintre </a:t>
            </a:r>
            <a:r>
              <a:rPr lang="mr-IN" sz="4000" dirty="0" smtClean="0"/>
              <a:t>…</a:t>
            </a:r>
            <a:r>
              <a:rPr lang="fr-FR" sz="4000" dirty="0" smtClean="0"/>
              <a:t> tombé de fatigue sur son lit.</a:t>
            </a:r>
          </a:p>
          <a:p>
            <a:r>
              <a:rPr lang="fr-FR" sz="4000" dirty="0" smtClean="0"/>
              <a:t>Il </a:t>
            </a:r>
            <a:r>
              <a:rPr lang="mr-IN" sz="4000" dirty="0" smtClean="0"/>
              <a:t>…</a:t>
            </a:r>
            <a:r>
              <a:rPr lang="fr-FR" sz="4000" dirty="0" smtClean="0"/>
              <a:t> rentré chez lui.</a:t>
            </a:r>
          </a:p>
          <a:p>
            <a:r>
              <a:rPr lang="fr-FR" sz="4000" dirty="0" smtClean="0"/>
              <a:t>Il </a:t>
            </a:r>
            <a:r>
              <a:rPr lang="mr-IN" sz="4000" dirty="0" smtClean="0"/>
              <a:t>…</a:t>
            </a:r>
            <a:r>
              <a:rPr lang="fr-FR" sz="4000" dirty="0" smtClean="0"/>
              <a:t> rentré sa voiture au garage.</a:t>
            </a:r>
            <a:endParaRPr lang="fr-FR" sz="4000" dirty="0"/>
          </a:p>
        </p:txBody>
      </p:sp>
      <p:grpSp>
        <p:nvGrpSpPr>
          <p:cNvPr id="7" name="SMARTInkShape-Group27"/>
          <p:cNvGrpSpPr/>
          <p:nvPr/>
        </p:nvGrpSpPr>
        <p:grpSpPr>
          <a:xfrm>
            <a:off x="813787" y="1678781"/>
            <a:ext cx="641753" cy="552795"/>
            <a:chOff x="813787" y="1678781"/>
            <a:chExt cx="641753" cy="552795"/>
          </a:xfrm>
        </p:grpSpPr>
        <p:sp>
          <p:nvSpPr>
            <p:cNvPr id="4" name="SMARTInkShape-90"/>
            <p:cNvSpPr/>
            <p:nvPr>
              <p:custDataLst>
                <p:tags r:id="rId11"/>
              </p:custDataLst>
            </p:nvPr>
          </p:nvSpPr>
          <p:spPr>
            <a:xfrm>
              <a:off x="1232297" y="1910953"/>
              <a:ext cx="223243" cy="8931"/>
            </a:xfrm>
            <a:custGeom>
              <a:avLst/>
              <a:gdLst/>
              <a:ahLst/>
              <a:cxnLst/>
              <a:rect l="0" t="0" r="0" b="0"/>
              <a:pathLst>
                <a:path w="223243" h="8931">
                  <a:moveTo>
                    <a:pt x="223242" y="0"/>
                  </a:moveTo>
                  <a:lnTo>
                    <a:pt x="223242" y="0"/>
                  </a:lnTo>
                  <a:lnTo>
                    <a:pt x="184095" y="0"/>
                  </a:lnTo>
                  <a:lnTo>
                    <a:pt x="145241" y="0"/>
                  </a:lnTo>
                  <a:lnTo>
                    <a:pt x="106631" y="992"/>
                  </a:lnTo>
                  <a:lnTo>
                    <a:pt x="73377" y="6137"/>
                  </a:lnTo>
                  <a:lnTo>
                    <a:pt x="33708" y="8562"/>
                  </a:lnTo>
                  <a:lnTo>
                    <a:pt x="0" y="89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SMARTInkShape-91"/>
            <p:cNvSpPr/>
            <p:nvPr>
              <p:custDataLst>
                <p:tags r:id="rId12"/>
              </p:custDataLst>
            </p:nvPr>
          </p:nvSpPr>
          <p:spPr>
            <a:xfrm>
              <a:off x="1241227" y="1678781"/>
              <a:ext cx="116087" cy="552795"/>
            </a:xfrm>
            <a:custGeom>
              <a:avLst/>
              <a:gdLst/>
              <a:ahLst/>
              <a:cxnLst/>
              <a:rect l="0" t="0" r="0" b="0"/>
              <a:pathLst>
                <a:path w="116087" h="552795">
                  <a:moveTo>
                    <a:pt x="0" y="0"/>
                  </a:moveTo>
                  <a:lnTo>
                    <a:pt x="0" y="0"/>
                  </a:lnTo>
                  <a:lnTo>
                    <a:pt x="4740" y="4741"/>
                  </a:lnTo>
                  <a:lnTo>
                    <a:pt x="7068" y="12360"/>
                  </a:lnTo>
                  <a:lnTo>
                    <a:pt x="9094" y="21368"/>
                  </a:lnTo>
                  <a:lnTo>
                    <a:pt x="24088" y="56708"/>
                  </a:lnTo>
                  <a:lnTo>
                    <a:pt x="33127" y="96787"/>
                  </a:lnTo>
                  <a:lnTo>
                    <a:pt x="37596" y="129881"/>
                  </a:lnTo>
                  <a:lnTo>
                    <a:pt x="42559" y="168460"/>
                  </a:lnTo>
                  <a:lnTo>
                    <a:pt x="44029" y="207672"/>
                  </a:lnTo>
                  <a:lnTo>
                    <a:pt x="47110" y="250710"/>
                  </a:lnTo>
                  <a:lnTo>
                    <a:pt x="51662" y="294881"/>
                  </a:lnTo>
                  <a:lnTo>
                    <a:pt x="53010" y="339388"/>
                  </a:lnTo>
                  <a:lnTo>
                    <a:pt x="53409" y="381348"/>
                  </a:lnTo>
                  <a:lnTo>
                    <a:pt x="56174" y="418917"/>
                  </a:lnTo>
                  <a:lnTo>
                    <a:pt x="60631" y="455183"/>
                  </a:lnTo>
                  <a:lnTo>
                    <a:pt x="66877" y="498253"/>
                  </a:lnTo>
                  <a:lnTo>
                    <a:pt x="73483" y="539181"/>
                  </a:lnTo>
                  <a:lnTo>
                    <a:pt x="78299" y="547214"/>
                  </a:lnTo>
                  <a:lnTo>
                    <a:pt x="83748" y="550784"/>
                  </a:lnTo>
                  <a:lnTo>
                    <a:pt x="92393" y="552794"/>
                  </a:lnTo>
                  <a:lnTo>
                    <a:pt x="98279" y="550619"/>
                  </a:lnTo>
                  <a:lnTo>
                    <a:pt x="116086" y="53578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SMARTInkShape-92"/>
            <p:cNvSpPr/>
            <p:nvPr>
              <p:custDataLst>
                <p:tags r:id="rId13"/>
              </p:custDataLst>
            </p:nvPr>
          </p:nvSpPr>
          <p:spPr>
            <a:xfrm>
              <a:off x="813787" y="1964956"/>
              <a:ext cx="400129" cy="265555"/>
            </a:xfrm>
            <a:custGeom>
              <a:avLst/>
              <a:gdLst/>
              <a:ahLst/>
              <a:cxnLst/>
              <a:rect l="0" t="0" r="0" b="0"/>
              <a:pathLst>
                <a:path w="400129" h="265555">
                  <a:moveTo>
                    <a:pt x="123830" y="106732"/>
                  </a:moveTo>
                  <a:lnTo>
                    <a:pt x="123830" y="106732"/>
                  </a:lnTo>
                  <a:lnTo>
                    <a:pt x="133311" y="106732"/>
                  </a:lnTo>
                  <a:lnTo>
                    <a:pt x="143258" y="101440"/>
                  </a:lnTo>
                  <a:lnTo>
                    <a:pt x="160014" y="84658"/>
                  </a:lnTo>
                  <a:lnTo>
                    <a:pt x="165812" y="77133"/>
                  </a:lnTo>
                  <a:lnTo>
                    <a:pt x="168685" y="70132"/>
                  </a:lnTo>
                  <a:lnTo>
                    <a:pt x="168702" y="43287"/>
                  </a:lnTo>
                  <a:lnTo>
                    <a:pt x="163804" y="28181"/>
                  </a:lnTo>
                  <a:lnTo>
                    <a:pt x="156149" y="19565"/>
                  </a:lnTo>
                  <a:lnTo>
                    <a:pt x="146131" y="13421"/>
                  </a:lnTo>
                  <a:lnTo>
                    <a:pt x="105883" y="1725"/>
                  </a:lnTo>
                  <a:lnTo>
                    <a:pt x="82141" y="0"/>
                  </a:lnTo>
                  <a:lnTo>
                    <a:pt x="64294" y="4442"/>
                  </a:lnTo>
                  <a:lnTo>
                    <a:pt x="37179" y="17683"/>
                  </a:lnTo>
                  <a:lnTo>
                    <a:pt x="29756" y="24490"/>
                  </a:lnTo>
                  <a:lnTo>
                    <a:pt x="4814" y="68195"/>
                  </a:lnTo>
                  <a:lnTo>
                    <a:pt x="0" y="98017"/>
                  </a:lnTo>
                  <a:lnTo>
                    <a:pt x="158" y="118812"/>
                  </a:lnTo>
                  <a:lnTo>
                    <a:pt x="11290" y="155984"/>
                  </a:lnTo>
                  <a:lnTo>
                    <a:pt x="41059" y="192933"/>
                  </a:lnTo>
                  <a:lnTo>
                    <a:pt x="58516" y="206136"/>
                  </a:lnTo>
                  <a:lnTo>
                    <a:pt x="80996" y="216331"/>
                  </a:lnTo>
                  <a:lnTo>
                    <a:pt x="124069" y="221963"/>
                  </a:lnTo>
                  <a:lnTo>
                    <a:pt x="164337" y="217908"/>
                  </a:lnTo>
                  <a:lnTo>
                    <a:pt x="205514" y="204703"/>
                  </a:lnTo>
                  <a:lnTo>
                    <a:pt x="241890" y="189050"/>
                  </a:lnTo>
                  <a:lnTo>
                    <a:pt x="277531" y="156982"/>
                  </a:lnTo>
                  <a:lnTo>
                    <a:pt x="292693" y="130805"/>
                  </a:lnTo>
                  <a:lnTo>
                    <a:pt x="311283" y="89418"/>
                  </a:lnTo>
                  <a:lnTo>
                    <a:pt x="316283" y="76216"/>
                  </a:lnTo>
                  <a:lnTo>
                    <a:pt x="320049" y="33998"/>
                  </a:lnTo>
                  <a:lnTo>
                    <a:pt x="320279" y="10033"/>
                  </a:lnTo>
                  <a:lnTo>
                    <a:pt x="320282" y="13698"/>
                  </a:lnTo>
                  <a:lnTo>
                    <a:pt x="321275" y="14944"/>
                  </a:lnTo>
                  <a:lnTo>
                    <a:pt x="329997" y="19588"/>
                  </a:lnTo>
                  <a:lnTo>
                    <a:pt x="341274" y="29766"/>
                  </a:lnTo>
                  <a:lnTo>
                    <a:pt x="364938" y="71261"/>
                  </a:lnTo>
                  <a:lnTo>
                    <a:pt x="385768" y="112699"/>
                  </a:lnTo>
                  <a:lnTo>
                    <a:pt x="396682" y="136500"/>
                  </a:lnTo>
                  <a:lnTo>
                    <a:pt x="400128" y="166263"/>
                  </a:lnTo>
                  <a:lnTo>
                    <a:pt x="395755" y="188863"/>
                  </a:lnTo>
                  <a:lnTo>
                    <a:pt x="388222" y="200450"/>
                  </a:lnTo>
                  <a:lnTo>
                    <a:pt x="375471" y="215198"/>
                  </a:lnTo>
                  <a:lnTo>
                    <a:pt x="357533" y="237959"/>
                  </a:lnTo>
                  <a:lnTo>
                    <a:pt x="329023" y="257786"/>
                  </a:lnTo>
                  <a:lnTo>
                    <a:pt x="313943" y="264598"/>
                  </a:lnTo>
                  <a:lnTo>
                    <a:pt x="310104" y="265554"/>
                  </a:lnTo>
                  <a:lnTo>
                    <a:pt x="300545" y="263970"/>
                  </a:lnTo>
                  <a:lnTo>
                    <a:pt x="282981" y="259610"/>
                  </a:lnTo>
                  <a:lnTo>
                    <a:pt x="279540" y="257267"/>
                  </a:lnTo>
                  <a:lnTo>
                    <a:pt x="268592" y="243253"/>
                  </a:lnTo>
                  <a:lnTo>
                    <a:pt x="266705" y="23174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8" name="SMARTInkShape-93"/>
          <p:cNvSpPr/>
          <p:nvPr>
            <p:custDataLst>
              <p:tags r:id="rId1"/>
            </p:custDataLst>
          </p:nvPr>
        </p:nvSpPr>
        <p:spPr>
          <a:xfrm>
            <a:off x="929980" y="2723737"/>
            <a:ext cx="445193" cy="339147"/>
          </a:xfrm>
          <a:custGeom>
            <a:avLst/>
            <a:gdLst/>
            <a:ahLst/>
            <a:cxnLst/>
            <a:rect l="0" t="0" r="0" b="0"/>
            <a:pathLst>
              <a:path w="445193" h="339147">
                <a:moveTo>
                  <a:pt x="293387" y="53396"/>
                </a:moveTo>
                <a:lnTo>
                  <a:pt x="293387" y="53396"/>
                </a:lnTo>
                <a:lnTo>
                  <a:pt x="293387" y="40967"/>
                </a:lnTo>
                <a:lnTo>
                  <a:pt x="290741" y="35304"/>
                </a:lnTo>
                <a:lnTo>
                  <a:pt x="288647" y="32405"/>
                </a:lnTo>
                <a:lnTo>
                  <a:pt x="283674" y="29184"/>
                </a:lnTo>
                <a:lnTo>
                  <a:pt x="278156" y="26760"/>
                </a:lnTo>
                <a:lnTo>
                  <a:pt x="258835" y="14329"/>
                </a:lnTo>
                <a:lnTo>
                  <a:pt x="218867" y="2937"/>
                </a:lnTo>
                <a:lnTo>
                  <a:pt x="174649" y="0"/>
                </a:lnTo>
                <a:lnTo>
                  <a:pt x="159256" y="891"/>
                </a:lnTo>
                <a:lnTo>
                  <a:pt x="114855" y="8919"/>
                </a:lnTo>
                <a:lnTo>
                  <a:pt x="70323" y="26791"/>
                </a:lnTo>
                <a:lnTo>
                  <a:pt x="52338" y="38237"/>
                </a:lnTo>
                <a:lnTo>
                  <a:pt x="18305" y="69678"/>
                </a:lnTo>
                <a:lnTo>
                  <a:pt x="12379" y="83453"/>
                </a:lnTo>
                <a:lnTo>
                  <a:pt x="986" y="126982"/>
                </a:lnTo>
                <a:lnTo>
                  <a:pt x="0" y="169765"/>
                </a:lnTo>
                <a:lnTo>
                  <a:pt x="11176" y="214167"/>
                </a:lnTo>
                <a:lnTo>
                  <a:pt x="23623" y="242727"/>
                </a:lnTo>
                <a:lnTo>
                  <a:pt x="61454" y="285499"/>
                </a:lnTo>
                <a:lnTo>
                  <a:pt x="67328" y="291475"/>
                </a:lnTo>
                <a:lnTo>
                  <a:pt x="81791" y="298115"/>
                </a:lnTo>
                <a:lnTo>
                  <a:pt x="124081" y="302727"/>
                </a:lnTo>
                <a:lnTo>
                  <a:pt x="149626" y="302228"/>
                </a:lnTo>
                <a:lnTo>
                  <a:pt x="187486" y="290971"/>
                </a:lnTo>
                <a:lnTo>
                  <a:pt x="208651" y="277688"/>
                </a:lnTo>
                <a:lnTo>
                  <a:pt x="251634" y="236838"/>
                </a:lnTo>
                <a:lnTo>
                  <a:pt x="272866" y="204394"/>
                </a:lnTo>
                <a:lnTo>
                  <a:pt x="290060" y="160446"/>
                </a:lnTo>
                <a:lnTo>
                  <a:pt x="300507" y="120630"/>
                </a:lnTo>
                <a:lnTo>
                  <a:pt x="302079" y="82277"/>
                </a:lnTo>
                <a:lnTo>
                  <a:pt x="301293" y="51687"/>
                </a:lnTo>
                <a:lnTo>
                  <a:pt x="293220" y="30948"/>
                </a:lnTo>
                <a:lnTo>
                  <a:pt x="291291" y="29501"/>
                </a:lnTo>
                <a:lnTo>
                  <a:pt x="285808" y="27178"/>
                </a:lnTo>
                <a:lnTo>
                  <a:pt x="285358" y="27980"/>
                </a:lnTo>
                <a:lnTo>
                  <a:pt x="284858" y="31517"/>
                </a:lnTo>
                <a:lnTo>
                  <a:pt x="281989" y="36396"/>
                </a:lnTo>
                <a:lnTo>
                  <a:pt x="279836" y="39086"/>
                </a:lnTo>
                <a:lnTo>
                  <a:pt x="277443" y="47367"/>
                </a:lnTo>
                <a:lnTo>
                  <a:pt x="276804" y="52353"/>
                </a:lnTo>
                <a:lnTo>
                  <a:pt x="283328" y="91048"/>
                </a:lnTo>
                <a:lnTo>
                  <a:pt x="292356" y="125215"/>
                </a:lnTo>
                <a:lnTo>
                  <a:pt x="309573" y="163273"/>
                </a:lnTo>
                <a:lnTo>
                  <a:pt x="327563" y="203974"/>
                </a:lnTo>
                <a:lnTo>
                  <a:pt x="356362" y="240677"/>
                </a:lnTo>
                <a:lnTo>
                  <a:pt x="382188" y="276590"/>
                </a:lnTo>
                <a:lnTo>
                  <a:pt x="403042" y="300767"/>
                </a:lnTo>
                <a:lnTo>
                  <a:pt x="445192" y="33914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SMARTInkShape-94"/>
          <p:cNvSpPr/>
          <p:nvPr>
            <p:custDataLst>
              <p:tags r:id="rId2"/>
            </p:custDataLst>
          </p:nvPr>
        </p:nvSpPr>
        <p:spPr>
          <a:xfrm>
            <a:off x="3018234" y="3136235"/>
            <a:ext cx="1812728" cy="69524"/>
          </a:xfrm>
          <a:custGeom>
            <a:avLst/>
            <a:gdLst/>
            <a:ahLst/>
            <a:cxnLst/>
            <a:rect l="0" t="0" r="0" b="0"/>
            <a:pathLst>
              <a:path w="1812728" h="69524">
                <a:moveTo>
                  <a:pt x="1812727" y="69523"/>
                </a:moveTo>
                <a:lnTo>
                  <a:pt x="1812727" y="69523"/>
                </a:lnTo>
                <a:lnTo>
                  <a:pt x="1805038" y="69523"/>
                </a:lnTo>
                <a:lnTo>
                  <a:pt x="1796217" y="61834"/>
                </a:lnTo>
                <a:lnTo>
                  <a:pt x="1788005" y="59846"/>
                </a:lnTo>
                <a:lnTo>
                  <a:pt x="1779715" y="54529"/>
                </a:lnTo>
                <a:lnTo>
                  <a:pt x="1768025" y="52229"/>
                </a:lnTo>
                <a:lnTo>
                  <a:pt x="1761110" y="50923"/>
                </a:lnTo>
                <a:lnTo>
                  <a:pt x="1740501" y="44645"/>
                </a:lnTo>
                <a:lnTo>
                  <a:pt x="1723197" y="40654"/>
                </a:lnTo>
                <a:lnTo>
                  <a:pt x="1710428" y="36849"/>
                </a:lnTo>
                <a:lnTo>
                  <a:pt x="1666702" y="33079"/>
                </a:lnTo>
                <a:lnTo>
                  <a:pt x="1624789" y="26151"/>
                </a:lnTo>
                <a:lnTo>
                  <a:pt x="1588411" y="25126"/>
                </a:lnTo>
                <a:lnTo>
                  <a:pt x="1544036" y="24924"/>
                </a:lnTo>
                <a:lnTo>
                  <a:pt x="1501794" y="24884"/>
                </a:lnTo>
                <a:lnTo>
                  <a:pt x="1464394" y="29618"/>
                </a:lnTo>
                <a:lnTo>
                  <a:pt x="1426633" y="32563"/>
                </a:lnTo>
                <a:lnTo>
                  <a:pt x="1390310" y="33436"/>
                </a:lnTo>
                <a:lnTo>
                  <a:pt x="1349671" y="33695"/>
                </a:lnTo>
                <a:lnTo>
                  <a:pt x="1306211" y="33772"/>
                </a:lnTo>
                <a:lnTo>
                  <a:pt x="1274078" y="33790"/>
                </a:lnTo>
                <a:lnTo>
                  <a:pt x="1240944" y="33798"/>
                </a:lnTo>
                <a:lnTo>
                  <a:pt x="1209682" y="33801"/>
                </a:lnTo>
                <a:lnTo>
                  <a:pt x="1179251" y="33803"/>
                </a:lnTo>
                <a:lnTo>
                  <a:pt x="1149190" y="33803"/>
                </a:lnTo>
                <a:lnTo>
                  <a:pt x="1119293" y="33804"/>
                </a:lnTo>
                <a:lnTo>
                  <a:pt x="1089469" y="33804"/>
                </a:lnTo>
                <a:lnTo>
                  <a:pt x="1058685" y="33804"/>
                </a:lnTo>
                <a:lnTo>
                  <a:pt x="1025160" y="33804"/>
                </a:lnTo>
                <a:lnTo>
                  <a:pt x="993062" y="33804"/>
                </a:lnTo>
                <a:lnTo>
                  <a:pt x="961267" y="33804"/>
                </a:lnTo>
                <a:lnTo>
                  <a:pt x="927293" y="33804"/>
                </a:lnTo>
                <a:lnTo>
                  <a:pt x="892349" y="33804"/>
                </a:lnTo>
                <a:lnTo>
                  <a:pt x="856975" y="33804"/>
                </a:lnTo>
                <a:lnTo>
                  <a:pt x="821409" y="33804"/>
                </a:lnTo>
                <a:lnTo>
                  <a:pt x="788404" y="33804"/>
                </a:lnTo>
                <a:lnTo>
                  <a:pt x="756207" y="32812"/>
                </a:lnTo>
                <a:lnTo>
                  <a:pt x="722053" y="29063"/>
                </a:lnTo>
                <a:lnTo>
                  <a:pt x="687030" y="26736"/>
                </a:lnTo>
                <a:lnTo>
                  <a:pt x="651620" y="25702"/>
                </a:lnTo>
                <a:lnTo>
                  <a:pt x="616039" y="25242"/>
                </a:lnTo>
                <a:lnTo>
                  <a:pt x="583027" y="25038"/>
                </a:lnTo>
                <a:lnTo>
                  <a:pt x="550826" y="23955"/>
                </a:lnTo>
                <a:lnTo>
                  <a:pt x="516672" y="20166"/>
                </a:lnTo>
                <a:lnTo>
                  <a:pt x="484293" y="17821"/>
                </a:lnTo>
                <a:lnTo>
                  <a:pt x="453367" y="15786"/>
                </a:lnTo>
                <a:lnTo>
                  <a:pt x="423085" y="11575"/>
                </a:lnTo>
                <a:lnTo>
                  <a:pt x="393090" y="9041"/>
                </a:lnTo>
                <a:lnTo>
                  <a:pt x="363223" y="7916"/>
                </a:lnTo>
                <a:lnTo>
                  <a:pt x="333412" y="7415"/>
                </a:lnTo>
                <a:lnTo>
                  <a:pt x="303626" y="4547"/>
                </a:lnTo>
                <a:lnTo>
                  <a:pt x="261612" y="0"/>
                </a:lnTo>
                <a:lnTo>
                  <a:pt x="224028" y="1298"/>
                </a:lnTo>
                <a:lnTo>
                  <a:pt x="180513" y="5886"/>
                </a:lnTo>
                <a:lnTo>
                  <a:pt x="143255" y="6792"/>
                </a:lnTo>
                <a:lnTo>
                  <a:pt x="107232" y="9617"/>
                </a:lnTo>
                <a:lnTo>
                  <a:pt x="76193" y="14695"/>
                </a:lnTo>
                <a:lnTo>
                  <a:pt x="33927" y="7518"/>
                </a:lnTo>
                <a:lnTo>
                  <a:pt x="24009" y="8231"/>
                </a:lnTo>
                <a:lnTo>
                  <a:pt x="9392" y="15137"/>
                </a:lnTo>
                <a:lnTo>
                  <a:pt x="1433" y="15838"/>
                </a:lnTo>
                <a:lnTo>
                  <a:pt x="956" y="16866"/>
                </a:lnTo>
                <a:lnTo>
                  <a:pt x="0" y="2487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3" name="SMARTInkShape-Group30"/>
          <p:cNvGrpSpPr/>
          <p:nvPr/>
        </p:nvGrpSpPr>
        <p:grpSpPr>
          <a:xfrm>
            <a:off x="2852653" y="3375422"/>
            <a:ext cx="610826" cy="552797"/>
            <a:chOff x="2852653" y="3375422"/>
            <a:chExt cx="610826" cy="552797"/>
          </a:xfrm>
        </p:grpSpPr>
        <p:sp>
          <p:nvSpPr>
            <p:cNvPr id="10" name="SMARTInkShape-95"/>
            <p:cNvSpPr/>
            <p:nvPr>
              <p:custDataLst>
                <p:tags r:id="rId8"/>
              </p:custDataLst>
            </p:nvPr>
          </p:nvSpPr>
          <p:spPr>
            <a:xfrm>
              <a:off x="3187898" y="3536156"/>
              <a:ext cx="275581" cy="26790"/>
            </a:xfrm>
            <a:custGeom>
              <a:avLst/>
              <a:gdLst/>
              <a:ahLst/>
              <a:cxnLst/>
              <a:rect l="0" t="0" r="0" b="0"/>
              <a:pathLst>
                <a:path w="275581" h="26790">
                  <a:moveTo>
                    <a:pt x="267891" y="0"/>
                  </a:moveTo>
                  <a:lnTo>
                    <a:pt x="267891" y="0"/>
                  </a:lnTo>
                  <a:lnTo>
                    <a:pt x="275580" y="0"/>
                  </a:lnTo>
                  <a:lnTo>
                    <a:pt x="231857" y="0"/>
                  </a:lnTo>
                  <a:lnTo>
                    <a:pt x="188107" y="0"/>
                  </a:lnTo>
                  <a:lnTo>
                    <a:pt x="154072" y="0"/>
                  </a:lnTo>
                  <a:lnTo>
                    <a:pt x="118853" y="992"/>
                  </a:lnTo>
                  <a:lnTo>
                    <a:pt x="83282" y="7129"/>
                  </a:lnTo>
                  <a:lnTo>
                    <a:pt x="42767" y="16250"/>
                  </a:lnTo>
                  <a:lnTo>
                    <a:pt x="0" y="2678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SMARTInkShape-96"/>
            <p:cNvSpPr/>
            <p:nvPr>
              <p:custDataLst>
                <p:tags r:id="rId9"/>
              </p:custDataLst>
            </p:nvPr>
          </p:nvSpPr>
          <p:spPr>
            <a:xfrm>
              <a:off x="3241847" y="3375422"/>
              <a:ext cx="26396" cy="544712"/>
            </a:xfrm>
            <a:custGeom>
              <a:avLst/>
              <a:gdLst/>
              <a:ahLst/>
              <a:cxnLst/>
              <a:rect l="0" t="0" r="0" b="0"/>
              <a:pathLst>
                <a:path w="26396" h="544712">
                  <a:moveTo>
                    <a:pt x="8559" y="0"/>
                  </a:moveTo>
                  <a:lnTo>
                    <a:pt x="8559" y="0"/>
                  </a:lnTo>
                  <a:lnTo>
                    <a:pt x="16248" y="0"/>
                  </a:lnTo>
                  <a:lnTo>
                    <a:pt x="21862" y="4740"/>
                  </a:lnTo>
                  <a:lnTo>
                    <a:pt x="24394" y="12359"/>
                  </a:lnTo>
                  <a:lnTo>
                    <a:pt x="26300" y="55543"/>
                  </a:lnTo>
                  <a:lnTo>
                    <a:pt x="26395" y="96814"/>
                  </a:lnTo>
                  <a:lnTo>
                    <a:pt x="25419" y="132424"/>
                  </a:lnTo>
                  <a:lnTo>
                    <a:pt x="20280" y="173954"/>
                  </a:lnTo>
                  <a:lnTo>
                    <a:pt x="18316" y="217678"/>
                  </a:lnTo>
                  <a:lnTo>
                    <a:pt x="17857" y="247227"/>
                  </a:lnTo>
                  <a:lnTo>
                    <a:pt x="17652" y="279543"/>
                  </a:lnTo>
                  <a:lnTo>
                    <a:pt x="17562" y="312757"/>
                  </a:lnTo>
                  <a:lnTo>
                    <a:pt x="17521" y="344055"/>
                  </a:lnTo>
                  <a:lnTo>
                    <a:pt x="14857" y="374502"/>
                  </a:lnTo>
                  <a:lnTo>
                    <a:pt x="10425" y="416888"/>
                  </a:lnTo>
                  <a:lnTo>
                    <a:pt x="9112" y="451936"/>
                  </a:lnTo>
                  <a:lnTo>
                    <a:pt x="8669" y="490446"/>
                  </a:lnTo>
                  <a:lnTo>
                    <a:pt x="0" y="533322"/>
                  </a:lnTo>
                  <a:lnTo>
                    <a:pt x="2440" y="537334"/>
                  </a:lnTo>
                  <a:lnTo>
                    <a:pt x="8559" y="54471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SMARTInkShape-97"/>
            <p:cNvSpPr/>
            <p:nvPr>
              <p:custDataLst>
                <p:tags r:id="rId10"/>
              </p:custDataLst>
            </p:nvPr>
          </p:nvSpPr>
          <p:spPr>
            <a:xfrm>
              <a:off x="2852653" y="3575958"/>
              <a:ext cx="352176" cy="352261"/>
            </a:xfrm>
            <a:custGeom>
              <a:avLst/>
              <a:gdLst/>
              <a:ahLst/>
              <a:cxnLst/>
              <a:rect l="0" t="0" r="0" b="0"/>
              <a:pathLst>
                <a:path w="352176" h="352261">
                  <a:moveTo>
                    <a:pt x="4847" y="138792"/>
                  </a:moveTo>
                  <a:lnTo>
                    <a:pt x="4847" y="138792"/>
                  </a:lnTo>
                  <a:lnTo>
                    <a:pt x="9587" y="143532"/>
                  </a:lnTo>
                  <a:lnTo>
                    <a:pt x="14561" y="145860"/>
                  </a:lnTo>
                  <a:lnTo>
                    <a:pt x="56032" y="154741"/>
                  </a:lnTo>
                  <a:lnTo>
                    <a:pt x="74599" y="156274"/>
                  </a:lnTo>
                  <a:lnTo>
                    <a:pt x="91550" y="151799"/>
                  </a:lnTo>
                  <a:lnTo>
                    <a:pt x="127783" y="129789"/>
                  </a:lnTo>
                  <a:lnTo>
                    <a:pt x="141358" y="117941"/>
                  </a:lnTo>
                  <a:lnTo>
                    <a:pt x="144894" y="109350"/>
                  </a:lnTo>
                  <a:lnTo>
                    <a:pt x="156026" y="65424"/>
                  </a:lnTo>
                  <a:lnTo>
                    <a:pt x="156235" y="60114"/>
                  </a:lnTo>
                  <a:lnTo>
                    <a:pt x="153820" y="51569"/>
                  </a:lnTo>
                  <a:lnTo>
                    <a:pt x="150433" y="44464"/>
                  </a:lnTo>
                  <a:lnTo>
                    <a:pt x="143339" y="24040"/>
                  </a:lnTo>
                  <a:lnTo>
                    <a:pt x="140831" y="20619"/>
                  </a:lnTo>
                  <a:lnTo>
                    <a:pt x="126762" y="9937"/>
                  </a:lnTo>
                  <a:lnTo>
                    <a:pt x="118232" y="7109"/>
                  </a:lnTo>
                  <a:lnTo>
                    <a:pt x="108819" y="4860"/>
                  </a:lnTo>
                  <a:lnTo>
                    <a:pt x="101327" y="553"/>
                  </a:lnTo>
                  <a:lnTo>
                    <a:pt x="96948" y="0"/>
                  </a:lnTo>
                  <a:lnTo>
                    <a:pt x="65094" y="5283"/>
                  </a:lnTo>
                  <a:lnTo>
                    <a:pt x="53566" y="11811"/>
                  </a:lnTo>
                  <a:lnTo>
                    <a:pt x="43866" y="21021"/>
                  </a:lnTo>
                  <a:lnTo>
                    <a:pt x="33717" y="34885"/>
                  </a:lnTo>
                  <a:lnTo>
                    <a:pt x="20567" y="46710"/>
                  </a:lnTo>
                  <a:lnTo>
                    <a:pt x="8236" y="79539"/>
                  </a:lnTo>
                  <a:lnTo>
                    <a:pt x="0" y="121141"/>
                  </a:lnTo>
                  <a:lnTo>
                    <a:pt x="5283" y="165522"/>
                  </a:lnTo>
                  <a:lnTo>
                    <a:pt x="22906" y="210052"/>
                  </a:lnTo>
                  <a:lnTo>
                    <a:pt x="38608" y="238980"/>
                  </a:lnTo>
                  <a:lnTo>
                    <a:pt x="59214" y="254089"/>
                  </a:lnTo>
                  <a:lnTo>
                    <a:pt x="87134" y="266628"/>
                  </a:lnTo>
                  <a:lnTo>
                    <a:pt x="123048" y="271933"/>
                  </a:lnTo>
                  <a:lnTo>
                    <a:pt x="157069" y="272578"/>
                  </a:lnTo>
                  <a:lnTo>
                    <a:pt x="172051" y="267375"/>
                  </a:lnTo>
                  <a:lnTo>
                    <a:pt x="216039" y="238440"/>
                  </a:lnTo>
                  <a:lnTo>
                    <a:pt x="256854" y="198232"/>
                  </a:lnTo>
                  <a:lnTo>
                    <a:pt x="271952" y="171847"/>
                  </a:lnTo>
                  <a:lnTo>
                    <a:pt x="290528" y="130412"/>
                  </a:lnTo>
                  <a:lnTo>
                    <a:pt x="295527" y="118201"/>
                  </a:lnTo>
                  <a:lnTo>
                    <a:pt x="299370" y="75081"/>
                  </a:lnTo>
                  <a:lnTo>
                    <a:pt x="299526" y="42084"/>
                  </a:lnTo>
                  <a:lnTo>
                    <a:pt x="299526" y="45756"/>
                  </a:lnTo>
                  <a:lnTo>
                    <a:pt x="302172" y="50479"/>
                  </a:lnTo>
                  <a:lnTo>
                    <a:pt x="305664" y="55885"/>
                  </a:lnTo>
                  <a:lnTo>
                    <a:pt x="320776" y="96447"/>
                  </a:lnTo>
                  <a:lnTo>
                    <a:pt x="335300" y="139095"/>
                  </a:lnTo>
                  <a:lnTo>
                    <a:pt x="341545" y="165671"/>
                  </a:lnTo>
                  <a:lnTo>
                    <a:pt x="348396" y="206058"/>
                  </a:lnTo>
                  <a:lnTo>
                    <a:pt x="352175" y="245124"/>
                  </a:lnTo>
                  <a:lnTo>
                    <a:pt x="350275" y="281504"/>
                  </a:lnTo>
                  <a:lnTo>
                    <a:pt x="339792" y="324048"/>
                  </a:lnTo>
                  <a:lnTo>
                    <a:pt x="331974" y="332914"/>
                  </a:lnTo>
                  <a:lnTo>
                    <a:pt x="311186" y="348829"/>
                  </a:lnTo>
                  <a:lnTo>
                    <a:pt x="289960" y="352260"/>
                  </a:lnTo>
                  <a:lnTo>
                    <a:pt x="279400" y="351737"/>
                  </a:lnTo>
                  <a:lnTo>
                    <a:pt x="252042" y="337840"/>
                  </a:lnTo>
                  <a:lnTo>
                    <a:pt x="222286" y="311446"/>
                  </a:lnTo>
                  <a:lnTo>
                    <a:pt x="210230" y="2905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17" name="SMARTInkShape-Group31"/>
          <p:cNvGrpSpPr/>
          <p:nvPr/>
        </p:nvGrpSpPr>
        <p:grpSpPr>
          <a:xfrm>
            <a:off x="894073" y="4634508"/>
            <a:ext cx="668624" cy="723111"/>
            <a:chOff x="894073" y="4634508"/>
            <a:chExt cx="668624" cy="723111"/>
          </a:xfrm>
        </p:grpSpPr>
        <p:sp>
          <p:nvSpPr>
            <p:cNvPr id="14" name="SMARTInkShape-98"/>
            <p:cNvSpPr/>
            <p:nvPr>
              <p:custDataLst>
                <p:tags r:id="rId5"/>
              </p:custDataLst>
            </p:nvPr>
          </p:nvSpPr>
          <p:spPr>
            <a:xfrm>
              <a:off x="1205508" y="4968019"/>
              <a:ext cx="357189" cy="77255"/>
            </a:xfrm>
            <a:custGeom>
              <a:avLst/>
              <a:gdLst/>
              <a:ahLst/>
              <a:cxnLst/>
              <a:rect l="0" t="0" r="0" b="0"/>
              <a:pathLst>
                <a:path w="357189" h="77255">
                  <a:moveTo>
                    <a:pt x="357188" y="32606"/>
                  </a:moveTo>
                  <a:lnTo>
                    <a:pt x="357188" y="32606"/>
                  </a:lnTo>
                  <a:lnTo>
                    <a:pt x="357188" y="24045"/>
                  </a:lnTo>
                  <a:lnTo>
                    <a:pt x="349066" y="16620"/>
                  </a:lnTo>
                  <a:lnTo>
                    <a:pt x="334827" y="9459"/>
                  </a:lnTo>
                  <a:lnTo>
                    <a:pt x="292378" y="0"/>
                  </a:lnTo>
                  <a:lnTo>
                    <a:pt x="248988" y="148"/>
                  </a:lnTo>
                  <a:lnTo>
                    <a:pt x="214004" y="4137"/>
                  </a:lnTo>
                  <a:lnTo>
                    <a:pt x="178502" y="7965"/>
                  </a:lnTo>
                  <a:lnTo>
                    <a:pt x="142848" y="18029"/>
                  </a:lnTo>
                  <a:lnTo>
                    <a:pt x="107148" y="30932"/>
                  </a:lnTo>
                  <a:lnTo>
                    <a:pt x="68789" y="43686"/>
                  </a:lnTo>
                  <a:lnTo>
                    <a:pt x="29343" y="59311"/>
                  </a:lnTo>
                  <a:lnTo>
                    <a:pt x="0" y="7725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SMARTInkShape-99"/>
            <p:cNvSpPr/>
            <p:nvPr>
              <p:custDataLst>
                <p:tags r:id="rId6"/>
              </p:custDataLst>
            </p:nvPr>
          </p:nvSpPr>
          <p:spPr>
            <a:xfrm>
              <a:off x="1312664" y="4634508"/>
              <a:ext cx="35698" cy="660798"/>
            </a:xfrm>
            <a:custGeom>
              <a:avLst/>
              <a:gdLst/>
              <a:ahLst/>
              <a:cxnLst/>
              <a:rect l="0" t="0" r="0" b="0"/>
              <a:pathLst>
                <a:path w="35698" h="660798">
                  <a:moveTo>
                    <a:pt x="0" y="0"/>
                  </a:moveTo>
                  <a:lnTo>
                    <a:pt x="0" y="0"/>
                  </a:lnTo>
                  <a:lnTo>
                    <a:pt x="0" y="12429"/>
                  </a:lnTo>
                  <a:lnTo>
                    <a:pt x="8378" y="56476"/>
                  </a:lnTo>
                  <a:lnTo>
                    <a:pt x="13561" y="94610"/>
                  </a:lnTo>
                  <a:lnTo>
                    <a:pt x="16586" y="133425"/>
                  </a:lnTo>
                  <a:lnTo>
                    <a:pt x="22223" y="171604"/>
                  </a:lnTo>
                  <a:lnTo>
                    <a:pt x="24760" y="201284"/>
                  </a:lnTo>
                  <a:lnTo>
                    <a:pt x="25887" y="233327"/>
                  </a:lnTo>
                  <a:lnTo>
                    <a:pt x="26388" y="264104"/>
                  </a:lnTo>
                  <a:lnTo>
                    <a:pt x="29257" y="296965"/>
                  </a:lnTo>
                  <a:lnTo>
                    <a:pt x="32847" y="330422"/>
                  </a:lnTo>
                  <a:lnTo>
                    <a:pt x="34442" y="361828"/>
                  </a:lnTo>
                  <a:lnTo>
                    <a:pt x="35152" y="394968"/>
                  </a:lnTo>
                  <a:lnTo>
                    <a:pt x="35467" y="428549"/>
                  </a:lnTo>
                  <a:lnTo>
                    <a:pt x="35607" y="460010"/>
                  </a:lnTo>
                  <a:lnTo>
                    <a:pt x="35669" y="490530"/>
                  </a:lnTo>
                  <a:lnTo>
                    <a:pt x="35697" y="520630"/>
                  </a:lnTo>
                  <a:lnTo>
                    <a:pt x="34720" y="563483"/>
                  </a:lnTo>
                  <a:lnTo>
                    <a:pt x="28650" y="605635"/>
                  </a:lnTo>
                  <a:lnTo>
                    <a:pt x="26862" y="650097"/>
                  </a:lnTo>
                  <a:lnTo>
                    <a:pt x="26789" y="6607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SMARTInkShape-100"/>
            <p:cNvSpPr/>
            <p:nvPr>
              <p:custDataLst>
                <p:tags r:id="rId7"/>
              </p:custDataLst>
            </p:nvPr>
          </p:nvSpPr>
          <p:spPr>
            <a:xfrm>
              <a:off x="894073" y="5027983"/>
              <a:ext cx="364408" cy="329636"/>
            </a:xfrm>
            <a:custGeom>
              <a:avLst/>
              <a:gdLst/>
              <a:ahLst/>
              <a:cxnLst/>
              <a:rect l="0" t="0" r="0" b="0"/>
              <a:pathLst>
                <a:path w="364408" h="329636">
                  <a:moveTo>
                    <a:pt x="16755" y="178025"/>
                  </a:moveTo>
                  <a:lnTo>
                    <a:pt x="16755" y="178025"/>
                  </a:lnTo>
                  <a:lnTo>
                    <a:pt x="21496" y="182765"/>
                  </a:lnTo>
                  <a:lnTo>
                    <a:pt x="26469" y="185093"/>
                  </a:lnTo>
                  <a:lnTo>
                    <a:pt x="42486" y="191327"/>
                  </a:lnTo>
                  <a:lnTo>
                    <a:pt x="59615" y="201121"/>
                  </a:lnTo>
                  <a:lnTo>
                    <a:pt x="99550" y="210626"/>
                  </a:lnTo>
                  <a:lnTo>
                    <a:pt x="111761" y="212358"/>
                  </a:lnTo>
                  <a:lnTo>
                    <a:pt x="153663" y="204568"/>
                  </a:lnTo>
                  <a:lnTo>
                    <a:pt x="183441" y="192483"/>
                  </a:lnTo>
                  <a:lnTo>
                    <a:pt x="192702" y="184120"/>
                  </a:lnTo>
                  <a:lnTo>
                    <a:pt x="219058" y="146328"/>
                  </a:lnTo>
                  <a:lnTo>
                    <a:pt x="228401" y="117194"/>
                  </a:lnTo>
                  <a:lnTo>
                    <a:pt x="230912" y="73944"/>
                  </a:lnTo>
                  <a:lnTo>
                    <a:pt x="223908" y="50052"/>
                  </a:lnTo>
                  <a:lnTo>
                    <a:pt x="218625" y="38135"/>
                  </a:lnTo>
                  <a:lnTo>
                    <a:pt x="210324" y="28870"/>
                  </a:lnTo>
                  <a:lnTo>
                    <a:pt x="179056" y="5539"/>
                  </a:lnTo>
                  <a:lnTo>
                    <a:pt x="162189" y="1241"/>
                  </a:lnTo>
                  <a:lnTo>
                    <a:pt x="132575" y="781"/>
                  </a:lnTo>
                  <a:lnTo>
                    <a:pt x="88351" y="10476"/>
                  </a:lnTo>
                  <a:lnTo>
                    <a:pt x="76357" y="16246"/>
                  </a:lnTo>
                  <a:lnTo>
                    <a:pt x="34619" y="46228"/>
                  </a:lnTo>
                  <a:lnTo>
                    <a:pt x="23702" y="57933"/>
                  </a:lnTo>
                  <a:lnTo>
                    <a:pt x="5372" y="93566"/>
                  </a:lnTo>
                  <a:lnTo>
                    <a:pt x="175" y="124410"/>
                  </a:lnTo>
                  <a:lnTo>
                    <a:pt x="0" y="163870"/>
                  </a:lnTo>
                  <a:lnTo>
                    <a:pt x="3686" y="179670"/>
                  </a:lnTo>
                  <a:lnTo>
                    <a:pt x="11278" y="191324"/>
                  </a:lnTo>
                  <a:lnTo>
                    <a:pt x="24062" y="206108"/>
                  </a:lnTo>
                  <a:lnTo>
                    <a:pt x="31909" y="216303"/>
                  </a:lnTo>
                  <a:lnTo>
                    <a:pt x="63595" y="238873"/>
                  </a:lnTo>
                  <a:lnTo>
                    <a:pt x="107486" y="253273"/>
                  </a:lnTo>
                  <a:lnTo>
                    <a:pt x="147327" y="257942"/>
                  </a:lnTo>
                  <a:lnTo>
                    <a:pt x="177595" y="251175"/>
                  </a:lnTo>
                  <a:lnTo>
                    <a:pt x="197475" y="242143"/>
                  </a:lnTo>
                  <a:lnTo>
                    <a:pt x="239948" y="208982"/>
                  </a:lnTo>
                  <a:lnTo>
                    <a:pt x="273066" y="166815"/>
                  </a:lnTo>
                  <a:lnTo>
                    <a:pt x="290250" y="125139"/>
                  </a:lnTo>
                  <a:lnTo>
                    <a:pt x="305436" y="87447"/>
                  </a:lnTo>
                  <a:lnTo>
                    <a:pt x="310908" y="47466"/>
                  </a:lnTo>
                  <a:lnTo>
                    <a:pt x="311426" y="3755"/>
                  </a:lnTo>
                  <a:lnTo>
                    <a:pt x="311434" y="0"/>
                  </a:lnTo>
                  <a:lnTo>
                    <a:pt x="319123" y="7169"/>
                  </a:lnTo>
                  <a:lnTo>
                    <a:pt x="321112" y="21391"/>
                  </a:lnTo>
                  <a:lnTo>
                    <a:pt x="326429" y="33609"/>
                  </a:lnTo>
                  <a:lnTo>
                    <a:pt x="336172" y="74309"/>
                  </a:lnTo>
                  <a:lnTo>
                    <a:pt x="344690" y="107267"/>
                  </a:lnTo>
                  <a:lnTo>
                    <a:pt x="352966" y="150333"/>
                  </a:lnTo>
                  <a:lnTo>
                    <a:pt x="360413" y="188207"/>
                  </a:lnTo>
                  <a:lnTo>
                    <a:pt x="364407" y="224700"/>
                  </a:lnTo>
                  <a:lnTo>
                    <a:pt x="363752" y="240441"/>
                  </a:lnTo>
                  <a:lnTo>
                    <a:pt x="355895" y="284103"/>
                  </a:lnTo>
                  <a:lnTo>
                    <a:pt x="351700" y="293963"/>
                  </a:lnTo>
                  <a:lnTo>
                    <a:pt x="327436" y="322361"/>
                  </a:lnTo>
                  <a:lnTo>
                    <a:pt x="318216" y="326510"/>
                  </a:lnTo>
                  <a:lnTo>
                    <a:pt x="286255" y="329635"/>
                  </a:lnTo>
                  <a:lnTo>
                    <a:pt x="277755" y="327098"/>
                  </a:lnTo>
                  <a:lnTo>
                    <a:pt x="264745" y="317444"/>
                  </a:lnTo>
                  <a:lnTo>
                    <a:pt x="252052" y="305886"/>
                  </a:lnTo>
                  <a:lnTo>
                    <a:pt x="239997" y="28518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8" name="SMARTInkShape-101"/>
          <p:cNvSpPr/>
          <p:nvPr>
            <p:custDataLst>
              <p:tags r:id="rId3"/>
            </p:custDataLst>
          </p:nvPr>
        </p:nvSpPr>
        <p:spPr>
          <a:xfrm>
            <a:off x="921033" y="5866843"/>
            <a:ext cx="320195" cy="383939"/>
          </a:xfrm>
          <a:custGeom>
            <a:avLst/>
            <a:gdLst/>
            <a:ahLst/>
            <a:cxnLst/>
            <a:rect l="0" t="0" r="0" b="0"/>
            <a:pathLst>
              <a:path w="320195" h="383939">
                <a:moveTo>
                  <a:pt x="239826" y="98188"/>
                </a:moveTo>
                <a:lnTo>
                  <a:pt x="239826" y="98188"/>
                </a:lnTo>
                <a:lnTo>
                  <a:pt x="248388" y="98188"/>
                </a:lnTo>
                <a:lnTo>
                  <a:pt x="257308" y="89626"/>
                </a:lnTo>
                <a:lnTo>
                  <a:pt x="257676" y="80706"/>
                </a:lnTo>
                <a:lnTo>
                  <a:pt x="216655" y="41945"/>
                </a:lnTo>
                <a:lnTo>
                  <a:pt x="177611" y="15486"/>
                </a:lnTo>
                <a:lnTo>
                  <a:pt x="157451" y="5002"/>
                </a:lnTo>
                <a:lnTo>
                  <a:pt x="126845" y="625"/>
                </a:lnTo>
                <a:lnTo>
                  <a:pt x="85053" y="0"/>
                </a:lnTo>
                <a:lnTo>
                  <a:pt x="67188" y="965"/>
                </a:lnTo>
                <a:lnTo>
                  <a:pt x="50319" y="7094"/>
                </a:lnTo>
                <a:lnTo>
                  <a:pt x="22702" y="30015"/>
                </a:lnTo>
                <a:lnTo>
                  <a:pt x="15004" y="37462"/>
                </a:lnTo>
                <a:lnTo>
                  <a:pt x="10921" y="46725"/>
                </a:lnTo>
                <a:lnTo>
                  <a:pt x="157" y="91146"/>
                </a:lnTo>
                <a:lnTo>
                  <a:pt x="0" y="119213"/>
                </a:lnTo>
                <a:lnTo>
                  <a:pt x="7844" y="163767"/>
                </a:lnTo>
                <a:lnTo>
                  <a:pt x="15538" y="187403"/>
                </a:lnTo>
                <a:lnTo>
                  <a:pt x="40644" y="224919"/>
                </a:lnTo>
                <a:lnTo>
                  <a:pt x="67610" y="243482"/>
                </a:lnTo>
                <a:lnTo>
                  <a:pt x="92074" y="254843"/>
                </a:lnTo>
                <a:lnTo>
                  <a:pt x="128464" y="258385"/>
                </a:lnTo>
                <a:lnTo>
                  <a:pt x="147189" y="254023"/>
                </a:lnTo>
                <a:lnTo>
                  <a:pt x="177430" y="236531"/>
                </a:lnTo>
                <a:lnTo>
                  <a:pt x="215763" y="201239"/>
                </a:lnTo>
                <a:lnTo>
                  <a:pt x="237131" y="168815"/>
                </a:lnTo>
                <a:lnTo>
                  <a:pt x="254354" y="124870"/>
                </a:lnTo>
                <a:lnTo>
                  <a:pt x="263900" y="89237"/>
                </a:lnTo>
                <a:lnTo>
                  <a:pt x="271403" y="46591"/>
                </a:lnTo>
                <a:lnTo>
                  <a:pt x="266174" y="15357"/>
                </a:lnTo>
                <a:lnTo>
                  <a:pt x="262120" y="7465"/>
                </a:lnTo>
                <a:lnTo>
                  <a:pt x="259650" y="4964"/>
                </a:lnTo>
                <a:lnTo>
                  <a:pt x="254259" y="2185"/>
                </a:lnTo>
                <a:lnTo>
                  <a:pt x="236810" y="156"/>
                </a:lnTo>
                <a:lnTo>
                  <a:pt x="230879" y="2694"/>
                </a:lnTo>
                <a:lnTo>
                  <a:pt x="227908" y="4760"/>
                </a:lnTo>
                <a:lnTo>
                  <a:pt x="224608" y="9701"/>
                </a:lnTo>
                <a:lnTo>
                  <a:pt x="222149" y="15204"/>
                </a:lnTo>
                <a:lnTo>
                  <a:pt x="212485" y="32113"/>
                </a:lnTo>
                <a:lnTo>
                  <a:pt x="206590" y="52483"/>
                </a:lnTo>
                <a:lnTo>
                  <a:pt x="204598" y="77143"/>
                </a:lnTo>
                <a:lnTo>
                  <a:pt x="216580" y="117793"/>
                </a:lnTo>
                <a:lnTo>
                  <a:pt x="228032" y="153103"/>
                </a:lnTo>
                <a:lnTo>
                  <a:pt x="239849" y="194621"/>
                </a:lnTo>
                <a:lnTo>
                  <a:pt x="256478" y="236519"/>
                </a:lnTo>
                <a:lnTo>
                  <a:pt x="271742" y="275884"/>
                </a:lnTo>
                <a:lnTo>
                  <a:pt x="284312" y="314969"/>
                </a:lnTo>
                <a:lnTo>
                  <a:pt x="291348" y="335426"/>
                </a:lnTo>
                <a:lnTo>
                  <a:pt x="320194" y="38393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SMARTInkShape-102"/>
          <p:cNvSpPr/>
          <p:nvPr>
            <p:custDataLst>
              <p:tags r:id="rId4"/>
            </p:custDataLst>
          </p:nvPr>
        </p:nvSpPr>
        <p:spPr>
          <a:xfrm>
            <a:off x="3205758" y="6322786"/>
            <a:ext cx="2067803" cy="204815"/>
          </a:xfrm>
          <a:custGeom>
            <a:avLst/>
            <a:gdLst/>
            <a:ahLst/>
            <a:cxnLst/>
            <a:rect l="0" t="0" r="0" b="0"/>
            <a:pathLst>
              <a:path w="2067803" h="204815">
                <a:moveTo>
                  <a:pt x="2027039" y="26222"/>
                </a:moveTo>
                <a:lnTo>
                  <a:pt x="2027039" y="26222"/>
                </a:lnTo>
                <a:lnTo>
                  <a:pt x="2040342" y="39524"/>
                </a:lnTo>
                <a:lnTo>
                  <a:pt x="2045518" y="42056"/>
                </a:lnTo>
                <a:lnTo>
                  <a:pt x="2048289" y="42731"/>
                </a:lnTo>
                <a:lnTo>
                  <a:pt x="2062245" y="52608"/>
                </a:lnTo>
                <a:lnTo>
                  <a:pt x="2067802" y="52931"/>
                </a:lnTo>
                <a:lnTo>
                  <a:pt x="2063012" y="53008"/>
                </a:lnTo>
                <a:lnTo>
                  <a:pt x="2055679" y="46873"/>
                </a:lnTo>
                <a:lnTo>
                  <a:pt x="2047541" y="44908"/>
                </a:lnTo>
                <a:lnTo>
                  <a:pt x="2037854" y="43334"/>
                </a:lnTo>
                <a:lnTo>
                  <a:pt x="2016361" y="36425"/>
                </a:lnTo>
                <a:lnTo>
                  <a:pt x="1997332" y="34411"/>
                </a:lnTo>
                <a:lnTo>
                  <a:pt x="1980344" y="28133"/>
                </a:lnTo>
                <a:lnTo>
                  <a:pt x="1946492" y="23744"/>
                </a:lnTo>
                <a:lnTo>
                  <a:pt x="1933693" y="20159"/>
                </a:lnTo>
                <a:lnTo>
                  <a:pt x="1889946" y="11407"/>
                </a:lnTo>
                <a:lnTo>
                  <a:pt x="1848030" y="8763"/>
                </a:lnTo>
                <a:lnTo>
                  <a:pt x="1811653" y="2305"/>
                </a:lnTo>
                <a:lnTo>
                  <a:pt x="1769924" y="0"/>
                </a:lnTo>
                <a:lnTo>
                  <a:pt x="1741836" y="2247"/>
                </a:lnTo>
                <a:lnTo>
                  <a:pt x="1700938" y="7154"/>
                </a:lnTo>
                <a:lnTo>
                  <a:pt x="1661770" y="8124"/>
                </a:lnTo>
                <a:lnTo>
                  <a:pt x="1622725" y="10961"/>
                </a:lnTo>
                <a:lnTo>
                  <a:pt x="1581829" y="16042"/>
                </a:lnTo>
                <a:lnTo>
                  <a:pt x="1549403" y="16921"/>
                </a:lnTo>
                <a:lnTo>
                  <a:pt x="1509919" y="17182"/>
                </a:lnTo>
                <a:lnTo>
                  <a:pt x="1471541" y="17260"/>
                </a:lnTo>
                <a:lnTo>
                  <a:pt x="1435035" y="22023"/>
                </a:lnTo>
                <a:lnTo>
                  <a:pt x="1394342" y="24978"/>
                </a:lnTo>
                <a:lnTo>
                  <a:pt x="1350865" y="30594"/>
                </a:lnTo>
                <a:lnTo>
                  <a:pt x="1306565" y="38541"/>
                </a:lnTo>
                <a:lnTo>
                  <a:pt x="1266759" y="47180"/>
                </a:lnTo>
                <a:lnTo>
                  <a:pt x="1225089" y="60764"/>
                </a:lnTo>
                <a:lnTo>
                  <a:pt x="1181323" y="72616"/>
                </a:lnTo>
                <a:lnTo>
                  <a:pt x="1141677" y="82411"/>
                </a:lnTo>
                <a:lnTo>
                  <a:pt x="1104794" y="91598"/>
                </a:lnTo>
                <a:lnTo>
                  <a:pt x="1063990" y="100604"/>
                </a:lnTo>
                <a:lnTo>
                  <a:pt x="1025222" y="109556"/>
                </a:lnTo>
                <a:lnTo>
                  <a:pt x="983859" y="118492"/>
                </a:lnTo>
                <a:lnTo>
                  <a:pt x="944924" y="132164"/>
                </a:lnTo>
                <a:lnTo>
                  <a:pt x="903512" y="144043"/>
                </a:lnTo>
                <a:lnTo>
                  <a:pt x="864563" y="153846"/>
                </a:lnTo>
                <a:lnTo>
                  <a:pt x="823146" y="163034"/>
                </a:lnTo>
                <a:lnTo>
                  <a:pt x="784197" y="172041"/>
                </a:lnTo>
                <a:lnTo>
                  <a:pt x="747520" y="180993"/>
                </a:lnTo>
                <a:lnTo>
                  <a:pt x="711518" y="185190"/>
                </a:lnTo>
                <a:lnTo>
                  <a:pt x="675715" y="191173"/>
                </a:lnTo>
                <a:lnTo>
                  <a:pt x="639972" y="194489"/>
                </a:lnTo>
                <a:lnTo>
                  <a:pt x="604245" y="195472"/>
                </a:lnTo>
                <a:lnTo>
                  <a:pt x="562755" y="201941"/>
                </a:lnTo>
                <a:lnTo>
                  <a:pt x="529001" y="203963"/>
                </a:lnTo>
                <a:lnTo>
                  <a:pt x="484685" y="204647"/>
                </a:lnTo>
                <a:lnTo>
                  <a:pt x="442234" y="204781"/>
                </a:lnTo>
                <a:lnTo>
                  <a:pt x="401768" y="204809"/>
                </a:lnTo>
                <a:lnTo>
                  <a:pt x="359232" y="204814"/>
                </a:lnTo>
                <a:lnTo>
                  <a:pt x="331004" y="202169"/>
                </a:lnTo>
                <a:lnTo>
                  <a:pt x="294799" y="197127"/>
                </a:lnTo>
                <a:lnTo>
                  <a:pt x="258985" y="195139"/>
                </a:lnTo>
                <a:lnTo>
                  <a:pt x="223247" y="188866"/>
                </a:lnTo>
                <a:lnTo>
                  <a:pt x="179587" y="186215"/>
                </a:lnTo>
                <a:lnTo>
                  <a:pt x="141634" y="179301"/>
                </a:lnTo>
                <a:lnTo>
                  <a:pt x="101616" y="170449"/>
                </a:lnTo>
                <a:lnTo>
                  <a:pt x="71492" y="166629"/>
                </a:lnTo>
                <a:lnTo>
                  <a:pt x="52376" y="161443"/>
                </a:lnTo>
                <a:lnTo>
                  <a:pt x="15297" y="160200"/>
                </a:lnTo>
                <a:lnTo>
                  <a:pt x="9114" y="162827"/>
                </a:lnTo>
                <a:lnTo>
                  <a:pt x="0" y="16909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5703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591805"/>
            <a:ext cx="6965245" cy="480639"/>
          </a:xfrm>
        </p:spPr>
        <p:txBody>
          <a:bodyPr>
            <a:normAutofit fontScale="90000"/>
          </a:bodyPr>
          <a:lstStyle/>
          <a:p>
            <a:r>
              <a:rPr lang="fr-FR" dirty="0" smtClean="0"/>
              <a:t>Les temps du passé</a:t>
            </a:r>
            <a:endParaRPr lang="fr-FR" dirty="0"/>
          </a:p>
        </p:txBody>
      </p:sp>
      <p:sp>
        <p:nvSpPr>
          <p:cNvPr id="3" name="Espace réservé du contenu 2"/>
          <p:cNvSpPr>
            <a:spLocks noGrp="1"/>
          </p:cNvSpPr>
          <p:nvPr>
            <p:ph idx="1"/>
          </p:nvPr>
        </p:nvSpPr>
        <p:spPr>
          <a:xfrm>
            <a:off x="0" y="1723476"/>
            <a:ext cx="9144000" cy="5134524"/>
          </a:xfrm>
        </p:spPr>
        <p:txBody>
          <a:bodyPr>
            <a:noAutofit/>
          </a:bodyPr>
          <a:lstStyle/>
          <a:p>
            <a:r>
              <a:rPr lang="fr-FR" dirty="0" smtClean="0"/>
              <a:t> L’imparfait présente une action en cours dans le passé, elle donne à voir l’événement dans son développement. Elle en donne une image vue de l’intérieur.</a:t>
            </a:r>
            <a:br>
              <a:rPr lang="fr-FR" dirty="0" smtClean="0"/>
            </a:br>
            <a:r>
              <a:rPr lang="fr-FR" dirty="0" smtClean="0"/>
              <a:t>Ex: « La Belle au bois dormait. Cendrillon sommeillait » (Verlaine)</a:t>
            </a:r>
          </a:p>
          <a:p>
            <a:r>
              <a:rPr lang="fr-FR" dirty="0"/>
              <a:t> </a:t>
            </a:r>
            <a:r>
              <a:rPr lang="fr-FR" dirty="0" smtClean="0"/>
              <a:t>Le passé simple donne une vision globale de l’événement. Les faits, délimités dans le passé, s’enchaînent les uns aux autres et semblent se raconter eux-mêmes.</a:t>
            </a:r>
            <a:br>
              <a:rPr lang="fr-FR" dirty="0" smtClean="0"/>
            </a:br>
            <a:r>
              <a:rPr lang="fr-FR" dirty="0" smtClean="0"/>
              <a:t>Ex: « Adrienne se leva. Développant sa taille élancée, elle nous fit un salut gracieux et rentra en courant dans le château. » (Nerval)</a:t>
            </a:r>
          </a:p>
        </p:txBody>
      </p:sp>
    </p:spTree>
    <p:extLst>
      <p:ext uri="{BB962C8B-B14F-4D97-AF65-F5344CB8AC3E}">
        <p14:creationId xmlns:p14="http://schemas.microsoft.com/office/powerpoint/2010/main" val="369319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853</TotalTime>
  <Words>1466</Words>
  <Application>Microsoft Office PowerPoint</Application>
  <PresentationFormat>Affichage à l'écran (4:3)</PresentationFormat>
  <Paragraphs>176</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Habitat</vt:lpstr>
      <vt:lpstr>Séance 4 – B2+</vt:lpstr>
      <vt:lpstr>Quelques corrections</vt:lpstr>
      <vt:lpstr>Quelques corrections</vt:lpstr>
      <vt:lpstr>Les pronoms compléments</vt:lpstr>
      <vt:lpstr>Les auxiliaires</vt:lpstr>
      <vt:lpstr>Les auxiliaires</vt:lpstr>
      <vt:lpstr>Les auxiliaires</vt:lpstr>
      <vt:lpstr>Les auxiliaires</vt:lpstr>
      <vt:lpstr>Les temps du passé</vt:lpstr>
      <vt:lpstr>Les temps du passé</vt:lpstr>
      <vt:lpstr>Alternance imparfait/passé simple (ou passé composé)</vt:lpstr>
      <vt:lpstr>Concordance des temps</vt:lpstr>
      <vt:lpstr>Concordance des temps</vt:lpstr>
      <vt:lpstr>Imparfait et passé simple/composé</vt:lpstr>
      <vt:lpstr>Imparfait et passé simple/composé</vt:lpstr>
      <vt:lpstr>Matisse et Picasso</vt:lpstr>
      <vt:lpstr>Présentation PowerPoint</vt:lpstr>
      <vt:lpstr>L’accord des adjectifs de couleur</vt:lpstr>
      <vt:lpstr>Les règles d’accord des adjectifs de couleur</vt:lpstr>
      <vt:lpstr>L’accord des adjectifs de couleur</vt:lpstr>
      <vt:lpstr>L’accord des adjectifs de couleur</vt:lpstr>
      <vt:lpstr>Présentation PowerPoint</vt:lpstr>
      <vt:lpstr>Présentation PowerPoint</vt:lpstr>
      <vt:lpstr>Interpréter un tableau</vt:lpstr>
      <vt:lpstr>C’est un pot de peinture jeté à la face du public!</vt:lpstr>
      <vt:lpstr>Les procédés expressifs</vt:lpstr>
      <vt:lpstr>Présentation PowerPoint</vt:lpstr>
      <vt:lpstr>Présentation PowerPoint</vt:lpstr>
      <vt:lpstr>Les tons</vt:lpstr>
      <vt:lpstr>Les interjections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4 – C1</dc:title>
  <dc:creator>Jean-Marc Baud</dc:creator>
  <cp:lastModifiedBy>Deslauriers Claire</cp:lastModifiedBy>
  <cp:revision>81</cp:revision>
  <dcterms:created xsi:type="dcterms:W3CDTF">2016-02-15T13:34:27Z</dcterms:created>
  <dcterms:modified xsi:type="dcterms:W3CDTF">2017-10-19T18:03:38Z</dcterms:modified>
</cp:coreProperties>
</file>