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60" r:id="rId6"/>
    <p:sldId id="259" r:id="rId7"/>
    <p:sldId id="261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004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12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700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04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506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43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158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568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298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884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504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AB0A-B776-4D78-9A28-205D14417C8D}" type="datetimeFigureOut">
              <a:rPr lang="ca-ES" smtClean="0"/>
              <a:t>01/04/2020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ECB9-98D4-4A33-AAE1-10A42711028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125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QC-XfJc0K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hyperlink" Target="https://www.youtube.com/watch?v=oE3uZvb5LAk" TargetMode="External"/><Relationship Id="rId5" Type="http://schemas.openxmlformats.org/officeDocument/2006/relationships/hyperlink" Target="https://www.youtube.com/watch?v=L7Rg5RSjplE" TargetMode="External"/><Relationship Id="rId4" Type="http://schemas.openxmlformats.org/officeDocument/2006/relationships/hyperlink" Target="https://www.youtube.com/watch?v=gIt5LBR6FA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TM8jdhgmv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BENVINGUDES A L’ABRIL!</a:t>
            </a:r>
            <a:endParaRPr lang="ca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3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LLEGENDA DE SANT JORDI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a-ES" dirty="0" smtClean="0"/>
              <a:t>Llegeix el document </a:t>
            </a:r>
            <a:r>
              <a:rPr lang="ca-ES" dirty="0" smtClean="0"/>
              <a:t>de </a:t>
            </a:r>
            <a:r>
              <a:rPr lang="ca-ES" smtClean="0"/>
              <a:t>la web del CDL </a:t>
            </a:r>
            <a:r>
              <a:rPr lang="ca-ES" i="1" dirty="0" smtClean="0"/>
              <a:t>La llegenda de Sant Jordi</a:t>
            </a:r>
            <a:r>
              <a:rPr lang="ca-ES" dirty="0" smtClean="0"/>
              <a:t>. </a:t>
            </a:r>
          </a:p>
          <a:p>
            <a:pPr algn="just"/>
            <a:r>
              <a:rPr lang="ca-ES" dirty="0" smtClean="0"/>
              <a:t>Pensa en el següent: com podríem canviar la llegenda per adaptar-la als tems actuals o per fugir dels estereotips?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3244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RECOMANACIÓ MUSICAL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Us recomano que escolteu </a:t>
            </a:r>
            <a:r>
              <a:rPr lang="ca-ES" i="1" dirty="0" smtClean="0"/>
              <a:t>Amagada primavera </a:t>
            </a:r>
            <a:r>
              <a:rPr lang="ca-ES" dirty="0" smtClean="0"/>
              <a:t>del grup català </a:t>
            </a:r>
            <a:r>
              <a:rPr lang="ca-ES" dirty="0" err="1" smtClean="0"/>
              <a:t>Txarango</a:t>
            </a:r>
            <a:r>
              <a:rPr lang="ca-ES" dirty="0" smtClean="0"/>
              <a:t>, que està ambientada en la primavera pels carrers de Barcelona!</a:t>
            </a:r>
          </a:p>
          <a:p>
            <a:pPr marL="0" indent="0">
              <a:buNone/>
            </a:pPr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://www.youtube.com/watch?v=rQC-XfJc0K4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1558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92" y="3212976"/>
            <a:ext cx="9202191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772400" cy="1470025"/>
          </a:xfrm>
        </p:spPr>
        <p:txBody>
          <a:bodyPr>
            <a:noAutofit/>
          </a:bodyPr>
          <a:lstStyle/>
          <a:p>
            <a:r>
              <a:rPr lang="ca-ES" sz="6000" b="1" dirty="0" smtClean="0"/>
              <a:t>LA DIADA DE SANT JORDI</a:t>
            </a:r>
            <a:endParaRPr lang="ca-ES" sz="6000" b="1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Per Sant Jordi, roses i llibres</a:t>
            </a:r>
            <a:endParaRPr lang="ca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5568"/>
            <a:ext cx="5981650" cy="39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3120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Sant Jordi i la cultura</a:t>
            </a:r>
            <a:endParaRPr lang="ca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2" y="2480936"/>
            <a:ext cx="4464496" cy="297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863330" cy="23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85" y="4229678"/>
            <a:ext cx="4274840" cy="240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6630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protagonisme de les roses</a:t>
            </a:r>
            <a:endParaRPr lang="ca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0067"/>
            <a:ext cx="4097582" cy="32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252" y="3648304"/>
            <a:ext cx="4770282" cy="268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4441" y="1580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Sant Jordi a Barcelona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4"/>
              </a:rPr>
              <a:t>https://www.youtube.com/watch?v=gIt5LBR6FA4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https://www.youtube.com/watch?v=L7Rg5RSjplE</a:t>
            </a:r>
            <a:endParaRPr lang="es-ES" dirty="0" smtClean="0"/>
          </a:p>
          <a:p>
            <a:r>
              <a:rPr lang="es-ES" dirty="0" smtClean="0">
                <a:hlinkClick r:id="rId6"/>
              </a:rPr>
              <a:t>https://www.youtube.com/watch?v=oE3uZvb5LAk</a:t>
            </a:r>
            <a:endParaRPr lang="ca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i="1" dirty="0" smtClean="0"/>
              <a:t>Abril </a:t>
            </a:r>
            <a:r>
              <a:rPr lang="ca-ES" dirty="0" smtClean="0"/>
              <a:t>de Miquel Martí i Pol</a:t>
            </a:r>
            <a:endParaRPr lang="ca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Per </a:t>
            </a:r>
            <a:r>
              <a:rPr lang="es-ES" dirty="0" err="1"/>
              <a:t>l’abril</a:t>
            </a:r>
            <a:r>
              <a:rPr lang="es-ES" dirty="0"/>
              <a:t>,</a:t>
            </a:r>
            <a:br>
              <a:rPr lang="es-ES" dirty="0"/>
            </a:br>
            <a:r>
              <a:rPr lang="es-ES" dirty="0"/>
              <a:t>si cada gota en val mil,</a:t>
            </a:r>
            <a:br>
              <a:rPr lang="es-ES" dirty="0"/>
            </a:br>
            <a:r>
              <a:rPr lang="es-ES" dirty="0"/>
              <a:t>cada rosa en val </a:t>
            </a:r>
            <a:r>
              <a:rPr lang="es-ES" dirty="0" err="1"/>
              <a:t>deu</a:t>
            </a:r>
            <a:r>
              <a:rPr lang="es-ES" dirty="0"/>
              <a:t> mil</a:t>
            </a:r>
            <a:br>
              <a:rPr lang="es-ES" dirty="0"/>
            </a:br>
            <a:r>
              <a:rPr lang="es-ES" dirty="0"/>
              <a:t>i cada </a:t>
            </a:r>
            <a:r>
              <a:rPr lang="es-ES" dirty="0" err="1"/>
              <a:t>llibre</a:t>
            </a:r>
            <a:r>
              <a:rPr lang="es-ES" dirty="0"/>
              <a:t> cent mil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pluja</a:t>
            </a:r>
            <a:r>
              <a:rPr lang="es-ES" dirty="0"/>
              <a:t>, roses i </a:t>
            </a:r>
            <a:r>
              <a:rPr lang="es-ES" dirty="0" err="1"/>
              <a:t>llibres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/>
              <a:t>celebrem</a:t>
            </a:r>
            <a:r>
              <a:rPr lang="es-ES" dirty="0"/>
              <a:t> la </a:t>
            </a:r>
            <a:r>
              <a:rPr lang="es-ES" dirty="0" err="1"/>
              <a:t>festa</a:t>
            </a:r>
            <a:r>
              <a:rPr lang="es-ES" dirty="0"/>
              <a:t> gran,</a:t>
            </a:r>
            <a:br>
              <a:rPr lang="es-ES" dirty="0"/>
            </a:br>
            <a:r>
              <a:rPr lang="es-ES" dirty="0"/>
              <a:t>que </a:t>
            </a:r>
            <a:r>
              <a:rPr lang="es-ES" dirty="0" err="1"/>
              <a:t>ningú</a:t>
            </a:r>
            <a:r>
              <a:rPr lang="es-ES" dirty="0"/>
              <a:t> no en </a:t>
            </a:r>
            <a:r>
              <a:rPr lang="es-ES" dirty="0" err="1"/>
              <a:t>quedi</a:t>
            </a:r>
            <a:r>
              <a:rPr lang="es-ES" dirty="0"/>
              <a:t> </a:t>
            </a:r>
            <a:r>
              <a:rPr lang="es-ES" dirty="0" err="1"/>
              <a:t>fora</a:t>
            </a:r>
            <a:r>
              <a:rPr lang="es-ES" dirty="0"/>
              <a:t>,</a:t>
            </a:r>
            <a:br>
              <a:rPr lang="es-ES" dirty="0"/>
            </a:br>
            <a:r>
              <a:rPr lang="es-ES" dirty="0"/>
              <a:t>ni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d’ara</a:t>
            </a:r>
            <a:r>
              <a:rPr lang="es-ES" dirty="0"/>
              <a:t> ni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vindran</a:t>
            </a:r>
            <a:r>
              <a:rPr lang="es-ES" dirty="0"/>
              <a:t>;</a:t>
            </a:r>
          </a:p>
          <a:p>
            <a:pPr marL="0" indent="0">
              <a:buNone/>
            </a:pP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/>
              <a:t>d’ara</a:t>
            </a:r>
            <a:r>
              <a:rPr lang="es-ES" dirty="0"/>
              <a:t>, per </a:t>
            </a:r>
            <a:r>
              <a:rPr lang="es-ES" dirty="0" err="1"/>
              <a:t>fer</a:t>
            </a:r>
            <a:r>
              <a:rPr lang="es-ES" dirty="0"/>
              <a:t> </a:t>
            </a:r>
            <a:r>
              <a:rPr lang="es-ES" dirty="0" err="1"/>
              <a:t>patxoca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al </a:t>
            </a:r>
            <a:r>
              <a:rPr lang="es-ES" dirty="0" err="1"/>
              <a:t>costat</a:t>
            </a:r>
            <a:r>
              <a:rPr lang="es-ES" dirty="0"/>
              <a:t> de </a:t>
            </a:r>
            <a:r>
              <a:rPr lang="es-ES" dirty="0" err="1"/>
              <a:t>l’alt</a:t>
            </a:r>
            <a:r>
              <a:rPr lang="es-ES" dirty="0"/>
              <a:t> </a:t>
            </a:r>
            <a:r>
              <a:rPr lang="es-ES" dirty="0" err="1"/>
              <a:t>patró</a:t>
            </a:r>
            <a:r>
              <a:rPr lang="es-ES" dirty="0"/>
              <a:t>,</a:t>
            </a:r>
            <a:br>
              <a:rPr lang="es-ES" dirty="0"/>
            </a:b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vindran</a:t>
            </a:r>
            <a:r>
              <a:rPr lang="es-ES" dirty="0"/>
              <a:t>, per si toca</a:t>
            </a:r>
            <a:br>
              <a:rPr lang="es-ES" dirty="0"/>
            </a:br>
            <a:r>
              <a:rPr lang="es-ES" dirty="0" err="1"/>
              <a:t>d’afegir</a:t>
            </a:r>
            <a:r>
              <a:rPr lang="es-ES" dirty="0"/>
              <a:t>-hi </a:t>
            </a:r>
            <a:r>
              <a:rPr lang="es-ES" dirty="0" err="1"/>
              <a:t>més</a:t>
            </a:r>
            <a:r>
              <a:rPr lang="es-ES" dirty="0"/>
              <a:t> saó,</a:t>
            </a:r>
            <a:br>
              <a:rPr lang="es-ES" dirty="0"/>
            </a:br>
            <a:r>
              <a:rPr lang="es-ES" dirty="0" err="1"/>
              <a:t>perquè</a:t>
            </a:r>
            <a:r>
              <a:rPr lang="es-ES" dirty="0"/>
              <a:t> </a:t>
            </a:r>
            <a:r>
              <a:rPr lang="es-ES" dirty="0" err="1"/>
              <a:t>sant</a:t>
            </a:r>
            <a:r>
              <a:rPr lang="es-ES" dirty="0"/>
              <a:t> Jordi se </a:t>
            </a:r>
            <a:r>
              <a:rPr lang="es-ES" dirty="0" err="1"/>
              <a:t>senti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/>
              <a:t>sempre</a:t>
            </a:r>
            <a:r>
              <a:rPr lang="es-ES" dirty="0"/>
              <a:t> ben </a:t>
            </a:r>
            <a:r>
              <a:rPr lang="es-ES" dirty="0" err="1"/>
              <a:t>acompanyat</a:t>
            </a:r>
            <a:r>
              <a:rPr lang="es-ES" dirty="0"/>
              <a:t/>
            </a:r>
            <a:br>
              <a:rPr lang="es-ES" dirty="0"/>
            </a:br>
            <a:endParaRPr lang="ca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i </a:t>
            </a:r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ajudi</a:t>
            </a:r>
            <a:r>
              <a:rPr lang="es-ES" dirty="0" smtClean="0"/>
              <a:t>, </a:t>
            </a:r>
            <a:r>
              <a:rPr lang="es-ES" dirty="0" err="1" smtClean="0"/>
              <a:t>als</a:t>
            </a:r>
            <a:r>
              <a:rPr lang="es-ES" dirty="0" smtClean="0"/>
              <a:t> </a:t>
            </a:r>
            <a:r>
              <a:rPr lang="es-ES" dirty="0" err="1" smtClean="0"/>
              <a:t>uns</a:t>
            </a:r>
            <a:r>
              <a:rPr lang="es-ES" dirty="0" smtClean="0"/>
              <a:t> i </a:t>
            </a:r>
            <a:r>
              <a:rPr lang="es-ES" dirty="0" err="1" smtClean="0"/>
              <a:t>als</a:t>
            </a:r>
            <a:r>
              <a:rPr lang="es-ES" dirty="0" smtClean="0"/>
              <a:t> </a:t>
            </a:r>
            <a:r>
              <a:rPr lang="es-ES" dirty="0" err="1" smtClean="0"/>
              <a:t>altres</a:t>
            </a:r>
            <a:r>
              <a:rPr lang="es-ES" dirty="0" smtClean="0"/>
              <a:t>,</a:t>
            </a:r>
            <a:br>
              <a:rPr lang="es-ES" dirty="0" smtClean="0"/>
            </a:br>
            <a:r>
              <a:rPr lang="es-ES" dirty="0" smtClean="0"/>
              <a:t>a poder </a:t>
            </a:r>
            <a:r>
              <a:rPr lang="es-ES" dirty="0" err="1" smtClean="0"/>
              <a:t>guanyar</a:t>
            </a:r>
            <a:r>
              <a:rPr lang="es-ES" dirty="0" smtClean="0"/>
              <a:t> el </a:t>
            </a:r>
            <a:r>
              <a:rPr lang="es-ES" dirty="0" err="1" smtClean="0"/>
              <a:t>combat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que fa </a:t>
            </a:r>
            <a:r>
              <a:rPr lang="es-ES" dirty="0" err="1" smtClean="0"/>
              <a:t>tants</a:t>
            </a:r>
            <a:r>
              <a:rPr lang="es-ES" dirty="0" smtClean="0"/>
              <a:t> </a:t>
            </a:r>
            <a:r>
              <a:rPr lang="es-ES" dirty="0" err="1" smtClean="0"/>
              <a:t>segles</a:t>
            </a:r>
            <a:r>
              <a:rPr lang="es-ES" dirty="0" smtClean="0"/>
              <a:t> que dura</a:t>
            </a:r>
            <a:br>
              <a:rPr lang="es-ES" dirty="0" smtClean="0"/>
            </a:br>
            <a:r>
              <a:rPr lang="es-ES" dirty="0" smtClean="0"/>
              <a:t>i encara no </a:t>
            </a:r>
            <a:r>
              <a:rPr lang="es-ES" dirty="0" err="1" smtClean="0"/>
              <a:t>s’ha</a:t>
            </a:r>
            <a:r>
              <a:rPr lang="es-ES" dirty="0" smtClean="0"/>
              <a:t> </a:t>
            </a:r>
            <a:r>
              <a:rPr lang="es-ES" dirty="0" err="1" smtClean="0"/>
              <a:t>acabat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Per </a:t>
            </a:r>
            <a:r>
              <a:rPr lang="es-ES" dirty="0" err="1" smtClean="0"/>
              <a:t>això</a:t>
            </a:r>
            <a:r>
              <a:rPr lang="es-ES" dirty="0" smtClean="0"/>
              <a:t>, </a:t>
            </a:r>
            <a:r>
              <a:rPr lang="es-ES" dirty="0" err="1" smtClean="0"/>
              <a:t>quan</a:t>
            </a:r>
            <a:r>
              <a:rPr lang="es-ES" dirty="0" smtClean="0"/>
              <a:t> </a:t>
            </a:r>
            <a:r>
              <a:rPr lang="es-ES" dirty="0" err="1" smtClean="0"/>
              <a:t>l’abril</a:t>
            </a:r>
            <a:r>
              <a:rPr lang="es-ES" dirty="0" smtClean="0"/>
              <a:t> pinta</a:t>
            </a:r>
            <a:br>
              <a:rPr lang="es-ES" dirty="0" smtClean="0"/>
            </a:br>
            <a:r>
              <a:rPr lang="es-ES" dirty="0" err="1" smtClean="0"/>
              <a:t>tots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marges</a:t>
            </a:r>
            <a:r>
              <a:rPr lang="es-ES" dirty="0" smtClean="0"/>
              <a:t> de color</a:t>
            </a:r>
            <a:br>
              <a:rPr lang="es-ES" dirty="0" smtClean="0"/>
            </a:br>
            <a:r>
              <a:rPr lang="es-ES" dirty="0" smtClean="0"/>
              <a:t>i fa les </a:t>
            </a:r>
            <a:r>
              <a:rPr lang="es-ES" dirty="0" err="1" smtClean="0"/>
              <a:t>nits</a:t>
            </a:r>
            <a:r>
              <a:rPr lang="es-ES" dirty="0" smtClean="0"/>
              <a:t> </a:t>
            </a:r>
            <a:r>
              <a:rPr lang="es-ES" dirty="0" err="1" smtClean="0"/>
              <a:t>molt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tèbies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 el </a:t>
            </a:r>
            <a:r>
              <a:rPr lang="es-ES" dirty="0" err="1" smtClean="0"/>
              <a:t>cel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encisador</a:t>
            </a:r>
            <a:r>
              <a:rPr lang="es-ES" dirty="0" smtClean="0"/>
              <a:t>,</a:t>
            </a:r>
            <a:br>
              <a:rPr lang="es-ES" dirty="0" smtClean="0"/>
            </a:br>
            <a:r>
              <a:rPr lang="es-ES" dirty="0" err="1" smtClean="0"/>
              <a:t>convé</a:t>
            </a:r>
            <a:r>
              <a:rPr lang="es-ES" dirty="0" smtClean="0"/>
              <a:t> que </a:t>
            </a:r>
            <a:r>
              <a:rPr lang="es-ES" dirty="0" err="1" smtClean="0"/>
              <a:t>tots</a:t>
            </a:r>
            <a:r>
              <a:rPr lang="es-ES" dirty="0" smtClean="0"/>
              <a:t>, </a:t>
            </a:r>
            <a:r>
              <a:rPr lang="es-ES" dirty="0" err="1" smtClean="0"/>
              <a:t>nois</a:t>
            </a:r>
            <a:r>
              <a:rPr lang="es-ES" dirty="0" smtClean="0"/>
              <a:t> i </a:t>
            </a:r>
            <a:r>
              <a:rPr lang="es-ES" dirty="0" err="1" smtClean="0"/>
              <a:t>noies</a:t>
            </a:r>
            <a:r>
              <a:rPr lang="es-ES" dirty="0" smtClean="0"/>
              <a:t>,</a:t>
            </a:r>
            <a:br>
              <a:rPr lang="es-ES" dirty="0" smtClean="0"/>
            </a:br>
            <a:r>
              <a:rPr lang="es-ES" dirty="0" err="1" smtClean="0"/>
              <a:t>cantem</a:t>
            </a:r>
            <a:r>
              <a:rPr lang="es-ES" dirty="0" smtClean="0"/>
              <a:t> ben </a:t>
            </a:r>
            <a:r>
              <a:rPr lang="es-ES" dirty="0" err="1" smtClean="0"/>
              <a:t>fort</a:t>
            </a:r>
            <a:r>
              <a:rPr lang="es-ES" dirty="0" smtClean="0"/>
              <a:t> la </a:t>
            </a:r>
            <a:r>
              <a:rPr lang="es-ES" dirty="0" err="1" smtClean="0"/>
              <a:t>cançó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Per </a:t>
            </a:r>
            <a:r>
              <a:rPr lang="es-ES" dirty="0" err="1" smtClean="0"/>
              <a:t>l’abril</a:t>
            </a:r>
            <a:r>
              <a:rPr lang="es-ES" dirty="0" smtClean="0"/>
              <a:t>,</a:t>
            </a:r>
            <a:br>
              <a:rPr lang="es-ES" dirty="0" smtClean="0"/>
            </a:br>
            <a:r>
              <a:rPr lang="es-ES" dirty="0" smtClean="0"/>
              <a:t>si cada gota en val mil,</a:t>
            </a:r>
            <a:br>
              <a:rPr lang="es-ES" dirty="0" smtClean="0"/>
            </a:br>
            <a:r>
              <a:rPr lang="es-ES" dirty="0" smtClean="0"/>
              <a:t>cada rosa en val </a:t>
            </a:r>
            <a:r>
              <a:rPr lang="es-ES" dirty="0" err="1" smtClean="0"/>
              <a:t>deu</a:t>
            </a:r>
            <a:r>
              <a:rPr lang="es-ES" dirty="0" smtClean="0"/>
              <a:t> mil</a:t>
            </a:r>
            <a:br>
              <a:rPr lang="es-ES" dirty="0" smtClean="0"/>
            </a:br>
            <a:r>
              <a:rPr lang="es-ES" dirty="0" smtClean="0"/>
              <a:t>i cada </a:t>
            </a:r>
            <a:r>
              <a:rPr lang="es-ES" dirty="0" err="1" smtClean="0"/>
              <a:t>llibre</a:t>
            </a:r>
            <a:r>
              <a:rPr lang="es-ES" dirty="0" smtClean="0"/>
              <a:t> cent mil.</a:t>
            </a:r>
          </a:p>
          <a:p>
            <a:endParaRPr lang="ca-ES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LECTURA DRAMATITZADA D’</a:t>
            </a:r>
            <a:r>
              <a:rPr lang="ca-ES" i="1" dirty="0" smtClean="0"/>
              <a:t>ABRIL</a:t>
            </a:r>
            <a:endParaRPr lang="ca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https://www.youtube.com/watch?v=hTM8jdhgmvM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5625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 ara et toca a tu...!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a-ES" dirty="0" smtClean="0"/>
              <a:t>Busca un </a:t>
            </a:r>
            <a:r>
              <a:rPr lang="ca-ES" b="1" dirty="0" smtClean="0"/>
              <a:t>poema</a:t>
            </a:r>
            <a:r>
              <a:rPr lang="ca-ES" dirty="0" smtClean="0"/>
              <a:t> en català i prepara-te’l per fer una </a:t>
            </a:r>
            <a:r>
              <a:rPr lang="ca-ES" b="1" dirty="0" smtClean="0"/>
              <a:t>lectura dramatitzada</a:t>
            </a:r>
            <a:r>
              <a:rPr lang="ca-ES" dirty="0" smtClean="0"/>
              <a:t> a </a:t>
            </a:r>
            <a:r>
              <a:rPr lang="ca-ES" dirty="0" err="1" smtClean="0"/>
              <a:t>l’Skype</a:t>
            </a:r>
            <a:r>
              <a:rPr lang="ca-ES" dirty="0" smtClean="0"/>
              <a:t> a les 15h00! També hauràs d’explicar als companys </a:t>
            </a:r>
            <a:r>
              <a:rPr lang="ca-ES" b="1" dirty="0" smtClean="0"/>
              <a:t>de què tracta</a:t>
            </a:r>
            <a:r>
              <a:rPr lang="ca-ES" dirty="0" smtClean="0"/>
              <a:t> el poema, </a:t>
            </a:r>
            <a:r>
              <a:rPr lang="ca-ES" b="1" dirty="0" smtClean="0"/>
              <a:t>per què l’has escollit </a:t>
            </a:r>
            <a:r>
              <a:rPr lang="ca-ES" dirty="0" smtClean="0"/>
              <a:t>(què t’ha agradat, què t’ha emocionat), i explicar </a:t>
            </a:r>
            <a:r>
              <a:rPr lang="ca-ES" b="1" dirty="0" smtClean="0"/>
              <a:t>qui és l’autor</a:t>
            </a:r>
            <a:r>
              <a:rPr lang="ca-ES" dirty="0" smtClean="0"/>
              <a:t> i fer-ne una mica de biografia. </a:t>
            </a:r>
          </a:p>
          <a:p>
            <a:pPr marL="0" indent="0" algn="just">
              <a:buNone/>
            </a:pPr>
            <a:r>
              <a:rPr lang="ca-ES" dirty="0"/>
              <a:t> </a:t>
            </a:r>
            <a:r>
              <a:rPr lang="ca-ES" dirty="0" smtClean="0"/>
              <a:t>En total, entre l’explicació i la lectura dramatitzada, l’</a:t>
            </a:r>
            <a:r>
              <a:rPr lang="ca-ES" b="1" dirty="0" smtClean="0"/>
              <a:t>exposició</a:t>
            </a:r>
            <a:r>
              <a:rPr lang="ca-ES" dirty="0" smtClean="0"/>
              <a:t> haurà de durar </a:t>
            </a:r>
            <a:r>
              <a:rPr lang="ca-ES" b="1" dirty="0" smtClean="0"/>
              <a:t>entre 5 i 10 minuts</a:t>
            </a:r>
            <a:r>
              <a:rPr lang="ca-ES" dirty="0" smtClean="0"/>
              <a:t>.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77037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213</Words>
  <Application>Microsoft Office PowerPoint</Application>
  <PresentationFormat>Presentación en pantalla (4:3)</PresentationFormat>
  <Paragraphs>27</Paragraphs>
  <Slides>11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BENVINGUDES A L’ABRIL!</vt:lpstr>
      <vt:lpstr>LA DIADA DE SANT JORDI</vt:lpstr>
      <vt:lpstr>Per Sant Jordi, roses i llibres</vt:lpstr>
      <vt:lpstr>Sant Jordi i la cultura</vt:lpstr>
      <vt:lpstr>El protagonisme de les roses</vt:lpstr>
      <vt:lpstr>Sant Jordi a Barcelona</vt:lpstr>
      <vt:lpstr>Abril de Miquel Martí i Pol</vt:lpstr>
      <vt:lpstr>LECTURA DRAMATITZADA D’ABRIL</vt:lpstr>
      <vt:lpstr>I ara et toca a tu...!</vt:lpstr>
      <vt:lpstr>LA LLEGENDA DE SANT JORDI</vt:lpstr>
      <vt:lpstr>RECOMANACIÓ MUSICAL</vt:lpstr>
    </vt:vector>
  </TitlesOfParts>
  <Company>IK's 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DIADA DE SANT JORDI</dc:title>
  <dc:creator>Claudia Bochaca</dc:creator>
  <cp:lastModifiedBy>Claudia Bochaca</cp:lastModifiedBy>
  <cp:revision>14</cp:revision>
  <dcterms:created xsi:type="dcterms:W3CDTF">2020-03-27T11:06:43Z</dcterms:created>
  <dcterms:modified xsi:type="dcterms:W3CDTF">2020-04-01T11:14:06Z</dcterms:modified>
</cp:coreProperties>
</file>